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12192000" cy="6858000"/>
  <p:notesSz cx="7010400" cy="9296400"/>
  <p:embeddedFontLst>
    <p:embeddedFont>
      <p:font typeface="Quattrocento" panose="020B0604020202020204" charset="0"/>
      <p:regular r:id="rId23"/>
      <p:bold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1425" tIns="91425" rIns="91425" bIns="91425" anchor="t" anchorCtr="0">
            <a:noAutofit/>
          </a:bodyPr>
          <a:lstStyle>
            <a:lvl1pPr marL="0" marR="0" lvl="0" indent="-88900" algn="r"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4"/>
            <a:ext cx="5608320" cy="3660458"/>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914400" marR="0" lvl="1"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2pPr>
            <a:lvl3pPr marL="1371600" marR="0" lvl="2"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3pPr>
            <a:lvl4pPr marL="1828800" marR="0" lvl="3"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4pPr>
            <a:lvl5pPr marL="2286000" marR="0" lvl="4"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5pPr>
            <a:lvl6pPr marL="2743200" marR="0" lvl="5"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6pPr>
            <a:lvl7pPr marL="3200400" marR="0" lvl="6"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7pPr>
            <a:lvl8pPr marL="3657600" marR="0" lvl="7"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8pPr>
            <a:lvl9pPr marL="4114800" marR="0" lvl="8" indent="-3175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1200" b="0" i="0" u="none" strike="noStrike" cap="none">
                <a:solidFill>
                  <a:schemeClr val="dk1"/>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dl.org/repositori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4:notes"/>
          <p:cNvSpPr txBox="1">
            <a:spLocks noGrp="1"/>
          </p:cNvSpPr>
          <p:nvPr>
            <p:ph type="body" idx="1"/>
          </p:nvPr>
        </p:nvSpPr>
        <p:spPr>
          <a:xfrm>
            <a:off x="701040" y="4473894"/>
            <a:ext cx="5608320" cy="3660458"/>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0" name="Google Shape;210;p4: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591ab2921f_0_29:notes"/>
          <p:cNvSpPr txBox="1">
            <a:spLocks noGrp="1"/>
          </p:cNvSpPr>
          <p:nvPr>
            <p:ph type="body" idx="1"/>
          </p:nvPr>
        </p:nvSpPr>
        <p:spPr>
          <a:xfrm>
            <a:off x="701040" y="4473894"/>
            <a:ext cx="5608500" cy="36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591ab2921f_0_29: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8:notes"/>
          <p:cNvSpPr txBox="1">
            <a:spLocks noGrp="1"/>
          </p:cNvSpPr>
          <p:nvPr>
            <p:ph type="body" idx="1"/>
          </p:nvPr>
        </p:nvSpPr>
        <p:spPr>
          <a:xfrm>
            <a:off x="701040" y="4473894"/>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9:notes"/>
          <p:cNvSpPr txBox="1">
            <a:spLocks noGrp="1"/>
          </p:cNvSpPr>
          <p:nvPr>
            <p:ph type="body" idx="1"/>
          </p:nvPr>
        </p:nvSpPr>
        <p:spPr>
          <a:xfrm>
            <a:off x="701040" y="4473894"/>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701040" y="4473894"/>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txBox="1">
            <a:spLocks noGrp="1"/>
          </p:cNvSpPr>
          <p:nvPr>
            <p:ph type="body" idx="1"/>
          </p:nvPr>
        </p:nvSpPr>
        <p:spPr>
          <a:xfrm>
            <a:off x="701040" y="4473894"/>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txBox="1">
            <a:spLocks noGrp="1"/>
          </p:cNvSpPr>
          <p:nvPr>
            <p:ph type="body" idx="1"/>
          </p:nvPr>
        </p:nvSpPr>
        <p:spPr>
          <a:xfrm>
            <a:off x="701040" y="4473894"/>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txBox="1">
            <a:spLocks noGrp="1"/>
          </p:cNvSpPr>
          <p:nvPr>
            <p:ph type="body" idx="1"/>
          </p:nvPr>
        </p:nvSpPr>
        <p:spPr>
          <a:xfrm>
            <a:off x="701040" y="4473894"/>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txBox="1">
            <a:spLocks noGrp="1"/>
          </p:cNvSpPr>
          <p:nvPr>
            <p:ph type="body" idx="1"/>
          </p:nvPr>
        </p:nvSpPr>
        <p:spPr>
          <a:xfrm>
            <a:off x="701040" y="4473894"/>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6:notes"/>
          <p:cNvSpPr txBox="1">
            <a:spLocks noGrp="1"/>
          </p:cNvSpPr>
          <p:nvPr>
            <p:ph type="body" idx="1"/>
          </p:nvPr>
        </p:nvSpPr>
        <p:spPr>
          <a:xfrm>
            <a:off x="701040" y="4473894"/>
            <a:ext cx="5608320" cy="3660458"/>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Vireo Users Group has been around since 2010 as the body of users that guides development of Vireo and that works together to discuss best practices and use cases. As the use of the software has grown, this group has grown as well.</a:t>
            </a:r>
            <a:endParaRPr sz="1200" b="0" i="0" u="none" strike="noStrike" cap="none">
              <a:solidFill>
                <a:schemeClr val="dk1"/>
              </a:solidFill>
              <a:latin typeface="Calibri"/>
              <a:ea typeface="Calibri"/>
              <a:cs typeface="Calibri"/>
              <a:sym typeface="Calibri"/>
            </a:endParaRPr>
          </a:p>
        </p:txBody>
      </p:sp>
      <p:sp>
        <p:nvSpPr>
          <p:cNvPr id="387" name="Google Shape;387;p16: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6:notes"/>
          <p:cNvSpPr txBox="1">
            <a:spLocks noGrp="1"/>
          </p:cNvSpPr>
          <p:nvPr>
            <p:ph type="body" idx="1"/>
          </p:nvPr>
        </p:nvSpPr>
        <p:spPr>
          <a:xfrm>
            <a:off x="701040" y="4473894"/>
            <a:ext cx="5608320" cy="36604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7:notes"/>
          <p:cNvSpPr txBox="1">
            <a:spLocks noGrp="1"/>
          </p:cNvSpPr>
          <p:nvPr>
            <p:ph type="body" idx="1"/>
          </p:nvPr>
        </p:nvSpPr>
        <p:spPr>
          <a:xfrm>
            <a:off x="701040" y="4473894"/>
            <a:ext cx="5608320" cy="3660458"/>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Texas Digital Library is a consortium of libraries that works together to support greater access to the riches of Texas academic institutions, and that mission includes providing access to THESES AND DISSERTATIONS.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 currently have 20 member institutions who utilize our suite of services that include hosted institutional repositories, online academic journal hosting, and ETD management, which is the focus of our presentation today.</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21" name="Google Shape;221;p7: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228" name="Google Shape;228;p9:notes"/>
          <p:cNvSpPr txBox="1">
            <a:spLocks noGrp="1"/>
          </p:cNvSpPr>
          <p:nvPr>
            <p:ph type="body" idx="1"/>
          </p:nvPr>
        </p:nvSpPr>
        <p:spPr>
          <a:xfrm>
            <a:off x="701040" y="4473894"/>
            <a:ext cx="5608320" cy="3660458"/>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Vireo is a software application developed by the TDL (with enormous support from Texas A&amp;M Libraries) that helps manage the entire workflow for electronic theses and dissertations (ETDs).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With Vireo, students submit their digital theses and dissertations via a simple online interface, while graduate offices can manage the ETD submission and approval process behind the scenes. Institutions can also use Vireo to publish the ETDs in their </a:t>
            </a:r>
            <a:r>
              <a:rPr lang="en-US" sz="1200" b="0" i="0" u="sng" strike="noStrike" cap="none">
                <a:solidFill>
                  <a:schemeClr val="hlink"/>
                </a:solidFill>
                <a:latin typeface="Calibri"/>
                <a:ea typeface="Calibri"/>
                <a:cs typeface="Calibri"/>
                <a:sym typeface="Calibri"/>
                <a:hlinkClick r:id="rId3"/>
              </a:rPr>
              <a:t>TDL Institutional Repositories</a:t>
            </a:r>
            <a:r>
              <a:rPr lang="en-US" sz="1200" b="0" i="0" u="none" strike="noStrike" cap="none">
                <a:solidFill>
                  <a:schemeClr val="dk1"/>
                </a:solidFill>
                <a:latin typeface="Calibri"/>
                <a:ea typeface="Calibri"/>
                <a:cs typeface="Calibri"/>
                <a:sym typeface="Calibri"/>
              </a:rPr>
              <a:t>, where they are readily available to other researchers. It has been in use, starting with Texas A&amp;M, since 2009.</a:t>
            </a:r>
            <a:endParaRPr sz="1200" b="0" i="0" u="none" strike="noStrike" cap="none">
              <a:solidFill>
                <a:schemeClr val="dk1"/>
              </a:solidFill>
              <a:latin typeface="Calibri"/>
              <a:ea typeface="Calibri"/>
              <a:cs typeface="Calibri"/>
              <a:sym typeface="Calibri"/>
            </a:endParaRPr>
          </a:p>
        </p:txBody>
      </p:sp>
      <p:sp>
        <p:nvSpPr>
          <p:cNvPr id="229" name="Google Shape;229;p9: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91ab2921f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91ab2921f_0_0:notes"/>
          <p:cNvSpPr txBox="1">
            <a:spLocks noGrp="1"/>
          </p:cNvSpPr>
          <p:nvPr>
            <p:ph type="body" idx="1"/>
          </p:nvPr>
        </p:nvSpPr>
        <p:spPr>
          <a:xfrm>
            <a:off x="701040" y="4473894"/>
            <a:ext cx="5608200" cy="36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591ab2921f_0_0:notes"/>
          <p:cNvSpPr txBox="1">
            <a:spLocks noGrp="1"/>
          </p:cNvSpPr>
          <p:nvPr>
            <p:ph type="sldNum" idx="12"/>
          </p:nvPr>
        </p:nvSpPr>
        <p:spPr>
          <a:xfrm>
            <a:off x="3970938" y="8829967"/>
            <a:ext cx="3037800" cy="466500"/>
          </a:xfrm>
          <a:prstGeom prst="rect">
            <a:avLst/>
          </a:prstGeom>
        </p:spPr>
        <p:txBody>
          <a:bodyPr spcFirstLastPara="1" wrap="square" lIns="93150" tIns="46575" rIns="93150"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1:notes"/>
          <p:cNvSpPr txBox="1">
            <a:spLocks noGrp="1"/>
          </p:cNvSpPr>
          <p:nvPr>
            <p:ph type="body" idx="1"/>
          </p:nvPr>
        </p:nvSpPr>
        <p:spPr>
          <a:xfrm>
            <a:off x="701040" y="4473894"/>
            <a:ext cx="5608320" cy="3660458"/>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developed Vireo originally for its own member base and you can see here that 12 of our member institutions currently use Vireo to process and publish their ETDs. Most of these Vireo installations are hosted and managed by the TDL.</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We’re also actively working with three other members to bring up hosted Vireo installations: UNT, UHCL, and UT Arlington.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5" name="Google Shape;245;p11: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3:notes"/>
          <p:cNvSpPr txBox="1">
            <a:spLocks noGrp="1"/>
          </p:cNvSpPr>
          <p:nvPr>
            <p:ph type="body" idx="1"/>
          </p:nvPr>
        </p:nvSpPr>
        <p:spPr>
          <a:xfrm>
            <a:off x="701040" y="4473894"/>
            <a:ext cx="5608320" cy="3660458"/>
          </a:xfrm>
          <a:prstGeom prst="rect">
            <a:avLst/>
          </a:prstGeom>
          <a:noFill/>
          <a:ln>
            <a:noFill/>
          </a:ln>
        </p:spPr>
        <p:txBody>
          <a:bodyPr spcFirstLastPara="1" wrap="square" lIns="93150" tIns="46575" rIns="93150"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Along with the growing number of users within our own consortium, there are an increasing number of institutions nationwide that are deploying Vireo.</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TDL released Vireo under an open-source license in 2009, which means that we distribute the software code freely through a code repository under a license that allows anyone to download, modify, or distribute the software for free.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Since it went open-source, 10 institutions that we know of have deployed Vireo and several of them have made modifications or bug fixes in the code that they contribute back to the rest of the community of users.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Harvard University just recently announced its launch of Vireo during Open Access Week in October.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 in addition to developing and hosting Vireo, we are also now the stewards of an open-source software application with a growing and engaged group of library and graduate school users. And that user base includes not just the librarians and the thesis reviewers who use Vireo, but the system administers who download and run Vireo for their institutions and the software developers who might add a custom feature to Vireo or fix a bug that they find.</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8" name="Google Shape;268;p13: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91ab2921f_0_6: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591ab2921f_0_6:notes"/>
          <p:cNvSpPr txBox="1">
            <a:spLocks noGrp="1"/>
          </p:cNvSpPr>
          <p:nvPr>
            <p:ph type="body" idx="1"/>
          </p:nvPr>
        </p:nvSpPr>
        <p:spPr>
          <a:xfrm>
            <a:off x="701040" y="4473894"/>
            <a:ext cx="5608500" cy="36603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Students submit their ETDs through a simple web interface, pictured here, and can select (with faculty approval) an embargo period for their thesis or dissertation. Available embargo periods can be customized by the graduate school.</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the customizable license included out-of-the-box with Vireo, students maintain copyright of their work and give TDL and their institution the limited right to publish and re-publish their work should format migration be necessary at a future date.</a:t>
            </a:r>
            <a:endParaRPr sz="1200" b="0" i="0" u="none" strike="noStrike" cap="none">
              <a:solidFill>
                <a:schemeClr val="dk1"/>
              </a:solidFill>
              <a:latin typeface="Calibri"/>
              <a:ea typeface="Calibri"/>
              <a:cs typeface="Calibri"/>
              <a:sym typeface="Calibri"/>
            </a:endParaRPr>
          </a:p>
        </p:txBody>
      </p:sp>
      <p:sp>
        <p:nvSpPr>
          <p:cNvPr id="282" name="Google Shape;282;g591ab2921f_0_6: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91ab2921f_0_14:notes"/>
          <p:cNvSpPr txBox="1">
            <a:spLocks noGrp="1"/>
          </p:cNvSpPr>
          <p:nvPr>
            <p:ph type="body" idx="1"/>
          </p:nvPr>
        </p:nvSpPr>
        <p:spPr>
          <a:xfrm>
            <a:off x="701040" y="4473894"/>
            <a:ext cx="5608500" cy="36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591ab2921f_0_14: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91ab2921f_0_21:notes"/>
          <p:cNvSpPr>
            <a:spLocks noGrp="1" noRot="1" noChangeAspect="1"/>
          </p:cNvSpPr>
          <p:nvPr>
            <p:ph type="sldImg" idx="2"/>
          </p:nvPr>
        </p:nvSpPr>
        <p:spPr>
          <a:xfrm>
            <a:off x="715963" y="1162050"/>
            <a:ext cx="5578475" cy="3138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591ab2921f_0_21:notes"/>
          <p:cNvSpPr txBox="1">
            <a:spLocks noGrp="1"/>
          </p:cNvSpPr>
          <p:nvPr>
            <p:ph type="body" idx="1"/>
          </p:nvPr>
        </p:nvSpPr>
        <p:spPr>
          <a:xfrm>
            <a:off x="701040" y="4473894"/>
            <a:ext cx="5608500" cy="3660300"/>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Vireo also includes a back-end management interface used by grad school and library staff to manage the approval and publication of the thesis or dissertation.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Vireo administrators can:</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Change the status of the ETD (from “in review” to “approved,” for instance)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Review the document, embargo choices, etc.</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Communicate with student and faculty advisor</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Track external required actions (such as turning in forms)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Publish the ETD to one or more institutional repositories</a:t>
            </a:r>
            <a:endParaRPr sz="1200" b="0" i="0" u="none" strike="noStrike" cap="none">
              <a:solidFill>
                <a:schemeClr val="dk1"/>
              </a:solidFill>
              <a:latin typeface="Calibri"/>
              <a:ea typeface="Calibri"/>
              <a:cs typeface="Calibri"/>
              <a:sym typeface="Calibri"/>
            </a:endParaRPr>
          </a:p>
        </p:txBody>
      </p:sp>
      <p:sp>
        <p:nvSpPr>
          <p:cNvPr id="299" name="Google Shape;299;g591ab2921f_0_21:notes"/>
          <p:cNvSpPr txBox="1">
            <a:spLocks noGrp="1"/>
          </p:cNvSpPr>
          <p:nvPr>
            <p:ph type="sldNum" idx="12"/>
          </p:nvPr>
        </p:nvSpPr>
        <p:spPr>
          <a:xfrm>
            <a:off x="3970939" y="8829968"/>
            <a:ext cx="3037800" cy="466500"/>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ctrTitle"/>
          </p:nvPr>
        </p:nvSpPr>
        <p:spPr>
          <a:xfrm>
            <a:off x="1097280" y="758952"/>
            <a:ext cx="10058400" cy="3566160"/>
          </a:xfrm>
          <a:prstGeom prst="rect">
            <a:avLst/>
          </a:prstGeom>
          <a:noFill/>
          <a:ln>
            <a:noFill/>
          </a:ln>
        </p:spPr>
        <p:txBody>
          <a:bodyPr spcFirstLastPara="1" wrap="square" lIns="91425" tIns="91425" rIns="91425" bIns="91425" anchor="b" anchorCtr="0">
            <a:noAutofit/>
          </a:bodyPr>
          <a:lstStyle>
            <a:lvl1pPr marL="0" marR="0" lvl="0" indent="0" algn="l" rtl="0">
              <a:lnSpc>
                <a:spcPct val="85000"/>
              </a:lnSpc>
              <a:spcBef>
                <a:spcPts val="0"/>
              </a:spcBef>
              <a:spcAft>
                <a:spcPts val="0"/>
              </a:spcAft>
              <a:buClr>
                <a:srgbClr val="262626"/>
              </a:buClr>
              <a:buSzPts val="1400"/>
              <a:buFont typeface="Calibri"/>
              <a:buNone/>
              <a:defRPr sz="8000" b="0" i="0" u="none" strike="noStrike" cap="none">
                <a:solidFill>
                  <a:srgbClr val="262626"/>
                </a:solidFill>
                <a:latin typeface="Calibri"/>
                <a:ea typeface="Calibri"/>
                <a:cs typeface="Calibri"/>
                <a:sym typeface="Calibri"/>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22" name="Google Shape;22;p2"/>
          <p:cNvSpPr txBox="1">
            <a:spLocks noGrp="1"/>
          </p:cNvSpPr>
          <p:nvPr>
            <p:ph type="subTitle" idx="1"/>
          </p:nvPr>
        </p:nvSpPr>
        <p:spPr>
          <a:xfrm>
            <a:off x="1100051" y="4455621"/>
            <a:ext cx="10058400" cy="11430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200"/>
              </a:spcBef>
              <a:spcAft>
                <a:spcPts val="0"/>
              </a:spcAft>
              <a:buClr>
                <a:schemeClr val="accent1"/>
              </a:buClr>
              <a:buSzPts val="1400"/>
              <a:buFont typeface="Calibri"/>
              <a:buNone/>
              <a:defRPr sz="2400" b="0" i="0" u="none" strike="noStrike" cap="none">
                <a:solidFill>
                  <a:schemeClr val="dk2"/>
                </a:solidFill>
                <a:latin typeface="Calibri"/>
                <a:ea typeface="Calibri"/>
                <a:cs typeface="Calibri"/>
                <a:sym typeface="Calibri"/>
              </a:defRPr>
            </a:lvl1pPr>
            <a:lvl2pPr marL="457200" marR="0" lvl="1" indent="0" algn="ctr" rtl="0">
              <a:lnSpc>
                <a:spcPct val="90000"/>
              </a:lnSpc>
              <a:spcBef>
                <a:spcPts val="200"/>
              </a:spcBef>
              <a:spcAft>
                <a:spcPts val="0"/>
              </a:spcAft>
              <a:buClr>
                <a:schemeClr val="accent1"/>
              </a:buClr>
              <a:buSzPts val="1400"/>
              <a:buFont typeface="Calibri"/>
              <a:buNone/>
              <a:defRPr sz="2400" b="0" i="0" u="none" strike="noStrike" cap="none">
                <a:solidFill>
                  <a:srgbClr val="3F3F3F"/>
                </a:solidFill>
                <a:latin typeface="Calibri"/>
                <a:ea typeface="Calibri"/>
                <a:cs typeface="Calibri"/>
                <a:sym typeface="Calibri"/>
              </a:defRPr>
            </a:lvl2pPr>
            <a:lvl3pPr marL="914400" marR="0" lvl="2" indent="0" algn="ctr" rtl="0">
              <a:lnSpc>
                <a:spcPct val="90000"/>
              </a:lnSpc>
              <a:spcBef>
                <a:spcPts val="400"/>
              </a:spcBef>
              <a:spcAft>
                <a:spcPts val="0"/>
              </a:spcAft>
              <a:buClr>
                <a:schemeClr val="accent1"/>
              </a:buClr>
              <a:buSzPts val="1400"/>
              <a:buFont typeface="Calibri"/>
              <a:buNone/>
              <a:defRPr sz="2400" b="0" i="0" u="none" strike="noStrike" cap="none">
                <a:solidFill>
                  <a:srgbClr val="3F3F3F"/>
                </a:solidFill>
                <a:latin typeface="Calibri"/>
                <a:ea typeface="Calibri"/>
                <a:cs typeface="Calibri"/>
                <a:sym typeface="Calibri"/>
              </a:defRPr>
            </a:lvl3pPr>
            <a:lvl4pPr marL="1371600" marR="0" lvl="3"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4pPr>
            <a:lvl5pPr marL="1828800" marR="0" lvl="4"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5pPr>
            <a:lvl6pPr marL="2286000" marR="0" lvl="5"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6pPr>
            <a:lvl7pPr marL="2743200" marR="0" lvl="6"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7pPr>
            <a:lvl8pPr marL="3200400" marR="0" lvl="7" indent="0" algn="ctr" rtl="0">
              <a:lnSpc>
                <a:spcPct val="90000"/>
              </a:lnSpc>
              <a:spcBef>
                <a:spcPts val="400"/>
              </a:spcBef>
              <a:spcAft>
                <a:spcPts val="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8pPr>
            <a:lvl9pPr marL="3657600" marR="0" lvl="8" indent="0" algn="ctr" rtl="0">
              <a:lnSpc>
                <a:spcPct val="90000"/>
              </a:lnSpc>
              <a:spcBef>
                <a:spcPts val="400"/>
              </a:spcBef>
              <a:spcAft>
                <a:spcPts val="400"/>
              </a:spcAft>
              <a:buClr>
                <a:schemeClr val="accent1"/>
              </a:buClr>
              <a:buSzPts val="14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23" name="Google Shape;23;p2"/>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27" name="Google Shape;27;p2"/>
          <p:cNvPicPr preferRelativeResize="0"/>
          <p:nvPr/>
        </p:nvPicPr>
        <p:blipFill rotWithShape="1">
          <a:blip r:embed="rId2">
            <a:alphaModFix/>
          </a:blip>
          <a:srcRect/>
          <a:stretch/>
        </p:blipFill>
        <p:spPr>
          <a:xfrm>
            <a:off x="8667069" y="5663937"/>
            <a:ext cx="2695575" cy="609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11"/>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sz="4800">
                <a:solidFill>
                  <a:srgbClr val="3F3F3F"/>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6" name="Google Shape;96;p11"/>
          <p:cNvSpPr txBox="1">
            <a:spLocks noGrp="1"/>
          </p:cNvSpPr>
          <p:nvPr>
            <p:ph type="body" idx="1"/>
          </p:nvPr>
        </p:nvSpPr>
        <p:spPr>
          <a:xfrm rot="5400000">
            <a:off x="4114800" y="-1171786"/>
            <a:ext cx="4023360" cy="100584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sz="2000">
                <a:solidFill>
                  <a:srgbClr val="3F3F3F"/>
                </a:solidFill>
                <a:latin typeface="Calibri"/>
                <a:ea typeface="Calibri"/>
                <a:cs typeface="Calibri"/>
                <a:sym typeface="Calibri"/>
              </a:defRPr>
            </a:lvl1pPr>
            <a:lvl2pPr marL="914400" lvl="1" indent="-317500" algn="l" rtl="0">
              <a:lnSpc>
                <a:spcPct val="90000"/>
              </a:lnSpc>
              <a:spcBef>
                <a:spcPts val="200"/>
              </a:spcBef>
              <a:spcAft>
                <a:spcPts val="0"/>
              </a:spcAft>
              <a:buClr>
                <a:schemeClr val="accent1"/>
              </a:buClr>
              <a:buSzPts val="1400"/>
              <a:buFont typeface="Calibri"/>
              <a:buChar char="◦"/>
              <a:defRPr sz="1800">
                <a:solidFill>
                  <a:srgbClr val="3F3F3F"/>
                </a:solidFill>
                <a:latin typeface="Calibri"/>
                <a:ea typeface="Calibri"/>
                <a:cs typeface="Calibri"/>
                <a:sym typeface="Calibri"/>
              </a:defRPr>
            </a:lvl2pPr>
            <a:lvl3pPr marL="1371600" lvl="2"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3pPr>
            <a:lvl4pPr marL="1828800" lvl="3"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4pPr>
            <a:lvl5pPr marL="2286000" lvl="4"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5pPr>
            <a:lvl6pPr marL="2743200" lvl="5"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6pPr>
            <a:lvl7pPr marL="3200400" lvl="6"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7pPr>
            <a:lvl8pPr marL="3657600" lvl="7"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8pPr>
            <a:lvl9pPr marL="4114800" lvl="8" indent="-317500" algn="l" rtl="0">
              <a:lnSpc>
                <a:spcPct val="90000"/>
              </a:lnSpc>
              <a:spcBef>
                <a:spcPts val="400"/>
              </a:spcBef>
              <a:spcAft>
                <a:spcPts val="400"/>
              </a:spcAft>
              <a:buClr>
                <a:schemeClr val="accent1"/>
              </a:buClr>
              <a:buSzPts val="1400"/>
              <a:buFont typeface="Calibri"/>
              <a:buChar char="◦"/>
              <a:defRPr sz="1400">
                <a:solidFill>
                  <a:srgbClr val="3F3F3F"/>
                </a:solidFill>
                <a:latin typeface="Calibri"/>
                <a:ea typeface="Calibri"/>
                <a:cs typeface="Calibri"/>
                <a:sym typeface="Calibri"/>
              </a:defRPr>
            </a:lvl9pPr>
          </a:lstStyle>
          <a:p>
            <a:endParaRPr/>
          </a:p>
        </p:txBody>
      </p:sp>
      <p:sp>
        <p:nvSpPr>
          <p:cNvPr id="97" name="Google Shape;97;p11"/>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1"/>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1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2"/>
          <p:cNvSpPr txBox="1">
            <a:spLocks noGrp="1"/>
          </p:cNvSpPr>
          <p:nvPr>
            <p:ph type="title"/>
          </p:nvPr>
        </p:nvSpPr>
        <p:spPr>
          <a:xfrm rot="5400000">
            <a:off x="7159401" y="1977801"/>
            <a:ext cx="5759898" cy="2628900"/>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sz="4800">
                <a:solidFill>
                  <a:srgbClr val="3F3F3F"/>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04" name="Google Shape;104;p12"/>
          <p:cNvSpPr txBox="1">
            <a:spLocks noGrp="1"/>
          </p:cNvSpPr>
          <p:nvPr>
            <p:ph type="body" idx="1"/>
          </p:nvPr>
        </p:nvSpPr>
        <p:spPr>
          <a:xfrm rot="5400000">
            <a:off x="1825401" y="-574899"/>
            <a:ext cx="5759898" cy="77343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sz="2000">
                <a:solidFill>
                  <a:srgbClr val="3F3F3F"/>
                </a:solidFill>
                <a:latin typeface="Calibri"/>
                <a:ea typeface="Calibri"/>
                <a:cs typeface="Calibri"/>
                <a:sym typeface="Calibri"/>
              </a:defRPr>
            </a:lvl1pPr>
            <a:lvl2pPr marL="914400" lvl="1" indent="-317500" algn="l" rtl="0">
              <a:lnSpc>
                <a:spcPct val="90000"/>
              </a:lnSpc>
              <a:spcBef>
                <a:spcPts val="200"/>
              </a:spcBef>
              <a:spcAft>
                <a:spcPts val="0"/>
              </a:spcAft>
              <a:buClr>
                <a:schemeClr val="accent1"/>
              </a:buClr>
              <a:buSzPts val="1400"/>
              <a:buFont typeface="Calibri"/>
              <a:buChar char="◦"/>
              <a:defRPr sz="1800">
                <a:solidFill>
                  <a:srgbClr val="3F3F3F"/>
                </a:solidFill>
                <a:latin typeface="Calibri"/>
                <a:ea typeface="Calibri"/>
                <a:cs typeface="Calibri"/>
                <a:sym typeface="Calibri"/>
              </a:defRPr>
            </a:lvl2pPr>
            <a:lvl3pPr marL="1371600" lvl="2"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3pPr>
            <a:lvl4pPr marL="1828800" lvl="3"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4pPr>
            <a:lvl5pPr marL="2286000" lvl="4"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5pPr>
            <a:lvl6pPr marL="2743200" lvl="5"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6pPr>
            <a:lvl7pPr marL="3200400" lvl="6"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7pPr>
            <a:lvl8pPr marL="3657600" lvl="7"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8pPr>
            <a:lvl9pPr marL="4114800" lvl="8" indent="-317500" algn="l" rtl="0">
              <a:lnSpc>
                <a:spcPct val="90000"/>
              </a:lnSpc>
              <a:spcBef>
                <a:spcPts val="400"/>
              </a:spcBef>
              <a:spcAft>
                <a:spcPts val="400"/>
              </a:spcAft>
              <a:buClr>
                <a:schemeClr val="accent1"/>
              </a:buClr>
              <a:buSzPts val="1400"/>
              <a:buFont typeface="Calibri"/>
              <a:buChar char="◦"/>
              <a:defRPr sz="1400">
                <a:solidFill>
                  <a:srgbClr val="3F3F3F"/>
                </a:solidFill>
                <a:latin typeface="Calibri"/>
                <a:ea typeface="Calibri"/>
                <a:cs typeface="Calibri"/>
                <a:sym typeface="Calibri"/>
              </a:defRPr>
            </a:lvl9pPr>
          </a:lstStyle>
          <a:p>
            <a:endParaRPr/>
          </a:p>
        </p:txBody>
      </p:sp>
      <p:sp>
        <p:nvSpPr>
          <p:cNvPr id="105" name="Google Shape;105;p12"/>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12"/>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14"/>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txBox="1">
            <a:spLocks noGrp="1"/>
          </p:cNvSpPr>
          <p:nvPr>
            <p:ph type="ctrTitle"/>
          </p:nvPr>
        </p:nvSpPr>
        <p:spPr>
          <a:xfrm>
            <a:off x="1097280" y="758952"/>
            <a:ext cx="10058400" cy="3566100"/>
          </a:xfrm>
          <a:prstGeom prst="rect">
            <a:avLst/>
          </a:prstGeom>
          <a:noFill/>
          <a:ln>
            <a:noFill/>
          </a:ln>
        </p:spPr>
        <p:txBody>
          <a:bodyPr spcFirstLastPara="1" wrap="square" lIns="91425" tIns="91425" rIns="91425" bIns="91425" anchor="b" anchorCtr="0">
            <a:noAutofit/>
          </a:bodyPr>
          <a:lstStyle>
            <a:lvl1pPr marL="0" marR="0" lvl="0" indent="0" algn="l" rtl="0">
              <a:lnSpc>
                <a:spcPct val="85000"/>
              </a:lnSpc>
              <a:spcBef>
                <a:spcPts val="0"/>
              </a:spcBef>
              <a:spcAft>
                <a:spcPts val="0"/>
              </a:spcAft>
              <a:buClr>
                <a:srgbClr val="262626"/>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21" name="Google Shape;121;p14"/>
          <p:cNvSpPr txBox="1">
            <a:spLocks noGrp="1"/>
          </p:cNvSpPr>
          <p:nvPr>
            <p:ph type="subTitle" idx="1"/>
          </p:nvPr>
        </p:nvSpPr>
        <p:spPr>
          <a:xfrm>
            <a:off x="1100051" y="4455621"/>
            <a:ext cx="10058400" cy="11430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200"/>
              </a:spcBef>
              <a:spcAft>
                <a:spcPts val="0"/>
              </a:spcAft>
              <a:buClr>
                <a:schemeClr val="accent1"/>
              </a:buClr>
              <a:buSzPts val="1400"/>
              <a:buFont typeface="Calibri"/>
              <a:buNone/>
              <a:defRPr/>
            </a:lvl1pPr>
            <a:lvl2pPr marL="457200" marR="0" lvl="1" indent="0" algn="ctr" rtl="0">
              <a:lnSpc>
                <a:spcPct val="90000"/>
              </a:lnSpc>
              <a:spcBef>
                <a:spcPts val="200"/>
              </a:spcBef>
              <a:spcAft>
                <a:spcPts val="0"/>
              </a:spcAft>
              <a:buClr>
                <a:schemeClr val="accent1"/>
              </a:buClr>
              <a:buSzPts val="1400"/>
              <a:buFont typeface="Calibri"/>
              <a:buNone/>
              <a:defRPr/>
            </a:lvl2pPr>
            <a:lvl3pPr marL="914400" marR="0" lvl="2" indent="0" algn="ctr" rtl="0">
              <a:lnSpc>
                <a:spcPct val="90000"/>
              </a:lnSpc>
              <a:spcBef>
                <a:spcPts val="400"/>
              </a:spcBef>
              <a:spcAft>
                <a:spcPts val="0"/>
              </a:spcAft>
              <a:buClr>
                <a:schemeClr val="accent1"/>
              </a:buClr>
              <a:buSzPts val="1400"/>
              <a:buFont typeface="Calibri"/>
              <a:buNone/>
              <a:defRPr/>
            </a:lvl3pPr>
            <a:lvl4pPr marL="1371600" marR="0" lvl="3" indent="0" algn="ctr" rtl="0">
              <a:lnSpc>
                <a:spcPct val="90000"/>
              </a:lnSpc>
              <a:spcBef>
                <a:spcPts val="400"/>
              </a:spcBef>
              <a:spcAft>
                <a:spcPts val="0"/>
              </a:spcAft>
              <a:buClr>
                <a:schemeClr val="accent1"/>
              </a:buClr>
              <a:buSzPts val="1400"/>
              <a:buFont typeface="Calibri"/>
              <a:buNone/>
              <a:defRPr/>
            </a:lvl4pPr>
            <a:lvl5pPr marL="1828800" marR="0" lvl="4" indent="0" algn="ctr" rtl="0">
              <a:lnSpc>
                <a:spcPct val="90000"/>
              </a:lnSpc>
              <a:spcBef>
                <a:spcPts val="400"/>
              </a:spcBef>
              <a:spcAft>
                <a:spcPts val="0"/>
              </a:spcAft>
              <a:buClr>
                <a:schemeClr val="accent1"/>
              </a:buClr>
              <a:buSzPts val="1400"/>
              <a:buFont typeface="Calibri"/>
              <a:buNone/>
              <a:defRPr/>
            </a:lvl5pPr>
            <a:lvl6pPr marL="2286000" marR="0" lvl="5" indent="0" algn="ctr" rtl="0">
              <a:lnSpc>
                <a:spcPct val="90000"/>
              </a:lnSpc>
              <a:spcBef>
                <a:spcPts val="400"/>
              </a:spcBef>
              <a:spcAft>
                <a:spcPts val="0"/>
              </a:spcAft>
              <a:buClr>
                <a:schemeClr val="accent1"/>
              </a:buClr>
              <a:buSzPts val="1400"/>
              <a:buFont typeface="Calibri"/>
              <a:buNone/>
              <a:defRPr/>
            </a:lvl6pPr>
            <a:lvl7pPr marL="2743200" marR="0" lvl="6" indent="0" algn="ctr" rtl="0">
              <a:lnSpc>
                <a:spcPct val="90000"/>
              </a:lnSpc>
              <a:spcBef>
                <a:spcPts val="400"/>
              </a:spcBef>
              <a:spcAft>
                <a:spcPts val="0"/>
              </a:spcAft>
              <a:buClr>
                <a:schemeClr val="accent1"/>
              </a:buClr>
              <a:buSzPts val="1400"/>
              <a:buFont typeface="Calibri"/>
              <a:buNone/>
              <a:defRPr/>
            </a:lvl7pPr>
            <a:lvl8pPr marL="3200400" marR="0" lvl="7" indent="0" algn="ctr" rtl="0">
              <a:lnSpc>
                <a:spcPct val="90000"/>
              </a:lnSpc>
              <a:spcBef>
                <a:spcPts val="400"/>
              </a:spcBef>
              <a:spcAft>
                <a:spcPts val="0"/>
              </a:spcAft>
              <a:buClr>
                <a:schemeClr val="accent1"/>
              </a:buClr>
              <a:buSzPts val="1400"/>
              <a:buFont typeface="Calibri"/>
              <a:buNone/>
              <a:defRPr/>
            </a:lvl8pPr>
            <a:lvl9pPr marL="3657600" marR="0" lvl="8" indent="0" algn="ctr" rtl="0">
              <a:lnSpc>
                <a:spcPct val="90000"/>
              </a:lnSpc>
              <a:spcBef>
                <a:spcPts val="400"/>
              </a:spcBef>
              <a:spcAft>
                <a:spcPts val="400"/>
              </a:spcAft>
              <a:buClr>
                <a:schemeClr val="accent1"/>
              </a:buClr>
              <a:buSzPts val="1400"/>
              <a:buFont typeface="Calibri"/>
              <a:buNone/>
              <a:defRPr/>
            </a:lvl9pPr>
          </a:lstStyle>
          <a:p>
            <a:endParaRPr/>
          </a:p>
        </p:txBody>
      </p:sp>
      <p:sp>
        <p:nvSpPr>
          <p:cNvPr id="122" name="Google Shape;122;p14"/>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3" name="Google Shape;123;p14"/>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24" name="Google Shape;124;p1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25" name="Google Shape;125;p14"/>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26" name="Google Shape;126;p14"/>
          <p:cNvPicPr preferRelativeResize="0"/>
          <p:nvPr/>
        </p:nvPicPr>
        <p:blipFill rotWithShape="1">
          <a:blip r:embed="rId2">
            <a:alphaModFix/>
          </a:blip>
          <a:srcRect/>
          <a:stretch/>
        </p:blipFill>
        <p:spPr>
          <a:xfrm>
            <a:off x="8667069" y="5663937"/>
            <a:ext cx="2695500" cy="6096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9" name="Google Shape;129;p15"/>
          <p:cNvSpPr txBox="1">
            <a:spLocks noGrp="1"/>
          </p:cNvSpPr>
          <p:nvPr>
            <p:ph type="body" idx="1"/>
          </p:nvPr>
        </p:nvSpPr>
        <p:spPr>
          <a:xfrm>
            <a:off x="1097280" y="1845734"/>
            <a:ext cx="10058400" cy="40233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a:lvl1pPr>
            <a:lvl2pPr marL="914400" lvl="1" indent="-317500" algn="l" rtl="0">
              <a:lnSpc>
                <a:spcPct val="90000"/>
              </a:lnSpc>
              <a:spcBef>
                <a:spcPts val="200"/>
              </a:spcBef>
              <a:spcAft>
                <a:spcPts val="0"/>
              </a:spcAft>
              <a:buClr>
                <a:schemeClr val="accent1"/>
              </a:buClr>
              <a:buSzPts val="1400"/>
              <a:buFont typeface="Calibri"/>
              <a:buChar char="◦"/>
              <a:defRPr/>
            </a:lvl2pPr>
            <a:lvl3pPr marL="1371600" lvl="2" indent="-317500" algn="l" rtl="0">
              <a:lnSpc>
                <a:spcPct val="90000"/>
              </a:lnSpc>
              <a:spcBef>
                <a:spcPts val="400"/>
              </a:spcBef>
              <a:spcAft>
                <a:spcPts val="0"/>
              </a:spcAft>
              <a:buClr>
                <a:schemeClr val="accent1"/>
              </a:buClr>
              <a:buSzPts val="1400"/>
              <a:buFont typeface="Calibri"/>
              <a:buChar char="◦"/>
              <a:defRPr/>
            </a:lvl3pPr>
            <a:lvl4pPr marL="1828800" lvl="3" indent="-317500" algn="l" rtl="0">
              <a:lnSpc>
                <a:spcPct val="90000"/>
              </a:lnSpc>
              <a:spcBef>
                <a:spcPts val="400"/>
              </a:spcBef>
              <a:spcAft>
                <a:spcPts val="0"/>
              </a:spcAft>
              <a:buClr>
                <a:schemeClr val="accent1"/>
              </a:buClr>
              <a:buSzPts val="1400"/>
              <a:buFont typeface="Calibri"/>
              <a:buChar char="◦"/>
              <a:defRPr/>
            </a:lvl4pPr>
            <a:lvl5pPr marL="2286000" lvl="4" indent="-317500" algn="l" rtl="0">
              <a:lnSpc>
                <a:spcPct val="90000"/>
              </a:lnSpc>
              <a:spcBef>
                <a:spcPts val="400"/>
              </a:spcBef>
              <a:spcAft>
                <a:spcPts val="0"/>
              </a:spcAft>
              <a:buClr>
                <a:schemeClr val="accent1"/>
              </a:buClr>
              <a:buSzPts val="1400"/>
              <a:buFont typeface="Calibri"/>
              <a:buChar char="◦"/>
              <a:defRPr/>
            </a:lvl5pPr>
            <a:lvl6pPr marL="2743200" lvl="5" indent="-317500" algn="l" rtl="0">
              <a:lnSpc>
                <a:spcPct val="90000"/>
              </a:lnSpc>
              <a:spcBef>
                <a:spcPts val="400"/>
              </a:spcBef>
              <a:spcAft>
                <a:spcPts val="0"/>
              </a:spcAft>
              <a:buClr>
                <a:schemeClr val="accent1"/>
              </a:buClr>
              <a:buSzPts val="1400"/>
              <a:buFont typeface="Calibri"/>
              <a:buChar char="◦"/>
              <a:defRPr/>
            </a:lvl6pPr>
            <a:lvl7pPr marL="3200400" lvl="6" indent="-317500" algn="l" rtl="0">
              <a:lnSpc>
                <a:spcPct val="90000"/>
              </a:lnSpc>
              <a:spcBef>
                <a:spcPts val="400"/>
              </a:spcBef>
              <a:spcAft>
                <a:spcPts val="0"/>
              </a:spcAft>
              <a:buClr>
                <a:schemeClr val="accent1"/>
              </a:buClr>
              <a:buSzPts val="1400"/>
              <a:buFont typeface="Calibri"/>
              <a:buChar char="◦"/>
              <a:defRPr/>
            </a:lvl7pPr>
            <a:lvl8pPr marL="3657600" lvl="7" indent="-317500" algn="l" rtl="0">
              <a:lnSpc>
                <a:spcPct val="90000"/>
              </a:lnSpc>
              <a:spcBef>
                <a:spcPts val="400"/>
              </a:spcBef>
              <a:spcAft>
                <a:spcPts val="0"/>
              </a:spcAft>
              <a:buClr>
                <a:schemeClr val="accent1"/>
              </a:buClr>
              <a:buSzPts val="1400"/>
              <a:buFont typeface="Calibri"/>
              <a:buChar char="◦"/>
              <a:defRPr/>
            </a:lvl8pPr>
            <a:lvl9pPr marL="4114800" lvl="8" indent="-317500" algn="l" rtl="0">
              <a:lnSpc>
                <a:spcPct val="90000"/>
              </a:lnSpc>
              <a:spcBef>
                <a:spcPts val="400"/>
              </a:spcBef>
              <a:spcAft>
                <a:spcPts val="400"/>
              </a:spcAft>
              <a:buClr>
                <a:schemeClr val="accent1"/>
              </a:buClr>
              <a:buSzPts val="1400"/>
              <a:buFont typeface="Calibri"/>
              <a:buChar char="◦"/>
              <a:defRPr/>
            </a:lvl9pPr>
          </a:lstStyle>
          <a:p>
            <a:endParaRPr/>
          </a:p>
        </p:txBody>
      </p:sp>
      <p:sp>
        <p:nvSpPr>
          <p:cNvPr id="130" name="Google Shape;130;p15"/>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1" name="Google Shape;131;p15"/>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2" name="Google Shape;132;p15"/>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3" name="Google Shape;133;p15"/>
          <p:cNvPicPr preferRelativeResize="0"/>
          <p:nvPr/>
        </p:nvPicPr>
        <p:blipFill rotWithShape="1">
          <a:blip r:embed="rId2">
            <a:alphaModFix/>
          </a:blip>
          <a:srcRect/>
          <a:stretch/>
        </p:blipFill>
        <p:spPr>
          <a:xfrm>
            <a:off x="8667069" y="5663937"/>
            <a:ext cx="2695500" cy="609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16"/>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8" name="Google Shape;138;p16"/>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39" name="Google Shape;139;p16"/>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0" name="Google Shape;140;p16"/>
          <p:cNvPicPr preferRelativeResize="0"/>
          <p:nvPr/>
        </p:nvPicPr>
        <p:blipFill rotWithShape="1">
          <a:blip r:embed="rId2">
            <a:alphaModFix/>
          </a:blip>
          <a:srcRect/>
          <a:stretch/>
        </p:blipFill>
        <p:spPr>
          <a:xfrm>
            <a:off x="8667069" y="5663937"/>
            <a:ext cx="2695500" cy="6096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17"/>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txBox="1">
            <a:spLocks noGrp="1"/>
          </p:cNvSpPr>
          <p:nvPr>
            <p:ph type="title"/>
          </p:nvPr>
        </p:nvSpPr>
        <p:spPr>
          <a:xfrm>
            <a:off x="1097280" y="758952"/>
            <a:ext cx="10058400" cy="3566100"/>
          </a:xfrm>
          <a:prstGeom prst="rect">
            <a:avLst/>
          </a:prstGeom>
          <a:noFill/>
          <a:ln>
            <a:noFill/>
          </a:ln>
        </p:spPr>
        <p:txBody>
          <a:bodyPr spcFirstLastPara="1" wrap="square" lIns="91425" tIns="91425" rIns="91425" bIns="91425" anchor="b" anchorCtr="0">
            <a:noAutofit/>
          </a:bodyPr>
          <a:lstStyle>
            <a:lvl1pPr lvl="0" rtl="0">
              <a:lnSpc>
                <a:spcPct val="85000"/>
              </a:lnSpc>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45" name="Google Shape;145;p17"/>
          <p:cNvSpPr txBox="1">
            <a:spLocks noGrp="1"/>
          </p:cNvSpPr>
          <p:nvPr>
            <p:ph type="body" idx="1"/>
          </p:nvPr>
        </p:nvSpPr>
        <p:spPr>
          <a:xfrm>
            <a:off x="1097280" y="4453128"/>
            <a:ext cx="10058400" cy="1143000"/>
          </a:xfrm>
          <a:prstGeom prst="rect">
            <a:avLst/>
          </a:prstGeom>
          <a:noFill/>
          <a:ln>
            <a:noFill/>
          </a:ln>
        </p:spPr>
        <p:txBody>
          <a:bodyPr spcFirstLastPara="1" wrap="square" lIns="91425" tIns="91425" rIns="91425" bIns="91425" anchor="t" anchorCtr="0">
            <a:noAutofit/>
          </a:bodyPr>
          <a:lstStyle>
            <a:lvl1pPr marL="457200" lvl="0" indent="-228600" rtl="0">
              <a:spcBef>
                <a:spcPts val="1200"/>
              </a:spcBef>
              <a:spcAft>
                <a:spcPts val="0"/>
              </a:spcAft>
              <a:buClr>
                <a:schemeClr val="dk2"/>
              </a:buClr>
              <a:buSzPts val="1400"/>
              <a:buFont typeface="Calibri"/>
              <a:buNone/>
              <a:defRPr/>
            </a:lvl1pPr>
            <a:lvl2pPr marL="914400" lvl="1" indent="-228600" rtl="0">
              <a:spcBef>
                <a:spcPts val="200"/>
              </a:spcBef>
              <a:spcAft>
                <a:spcPts val="0"/>
              </a:spcAft>
              <a:buClr>
                <a:srgbClr val="888888"/>
              </a:buClr>
              <a:buSzPts val="1400"/>
              <a:buFont typeface="Calibri"/>
              <a:buNone/>
              <a:defRPr/>
            </a:lvl2pPr>
            <a:lvl3pPr marL="1371600" lvl="2" indent="-228600" rtl="0">
              <a:spcBef>
                <a:spcPts val="400"/>
              </a:spcBef>
              <a:spcAft>
                <a:spcPts val="0"/>
              </a:spcAft>
              <a:buClr>
                <a:srgbClr val="888888"/>
              </a:buClr>
              <a:buSzPts val="1400"/>
              <a:buFont typeface="Calibri"/>
              <a:buNone/>
              <a:defRPr/>
            </a:lvl3pPr>
            <a:lvl4pPr marL="1828800" lvl="3" indent="-228600" rtl="0">
              <a:spcBef>
                <a:spcPts val="400"/>
              </a:spcBef>
              <a:spcAft>
                <a:spcPts val="0"/>
              </a:spcAft>
              <a:buClr>
                <a:srgbClr val="888888"/>
              </a:buClr>
              <a:buSzPts val="1400"/>
              <a:buFont typeface="Calibri"/>
              <a:buNone/>
              <a:defRPr/>
            </a:lvl4pPr>
            <a:lvl5pPr marL="2286000" lvl="4" indent="-228600" rtl="0">
              <a:spcBef>
                <a:spcPts val="400"/>
              </a:spcBef>
              <a:spcAft>
                <a:spcPts val="0"/>
              </a:spcAft>
              <a:buClr>
                <a:srgbClr val="888888"/>
              </a:buClr>
              <a:buSzPts val="1400"/>
              <a:buFont typeface="Calibri"/>
              <a:buNone/>
              <a:defRPr/>
            </a:lvl5pPr>
            <a:lvl6pPr marL="2743200" lvl="5" indent="-228600" rtl="0">
              <a:spcBef>
                <a:spcPts val="400"/>
              </a:spcBef>
              <a:spcAft>
                <a:spcPts val="0"/>
              </a:spcAft>
              <a:buClr>
                <a:srgbClr val="888888"/>
              </a:buClr>
              <a:buSzPts val="1400"/>
              <a:buFont typeface="Calibri"/>
              <a:buNone/>
              <a:defRPr/>
            </a:lvl6pPr>
            <a:lvl7pPr marL="3200400" lvl="6" indent="-228600" rtl="0">
              <a:spcBef>
                <a:spcPts val="400"/>
              </a:spcBef>
              <a:spcAft>
                <a:spcPts val="0"/>
              </a:spcAft>
              <a:buClr>
                <a:srgbClr val="888888"/>
              </a:buClr>
              <a:buSzPts val="1400"/>
              <a:buFont typeface="Calibri"/>
              <a:buNone/>
              <a:defRPr/>
            </a:lvl7pPr>
            <a:lvl8pPr marL="3657600" lvl="7" indent="-228600" rtl="0">
              <a:spcBef>
                <a:spcPts val="400"/>
              </a:spcBef>
              <a:spcAft>
                <a:spcPts val="0"/>
              </a:spcAft>
              <a:buClr>
                <a:srgbClr val="888888"/>
              </a:buClr>
              <a:buSzPts val="1400"/>
              <a:buFont typeface="Calibri"/>
              <a:buNone/>
              <a:defRPr/>
            </a:lvl8pPr>
            <a:lvl9pPr marL="4114800" lvl="8" indent="-228600" rtl="0">
              <a:spcBef>
                <a:spcPts val="400"/>
              </a:spcBef>
              <a:spcAft>
                <a:spcPts val="400"/>
              </a:spcAft>
              <a:buClr>
                <a:srgbClr val="888888"/>
              </a:buClr>
              <a:buSzPts val="1400"/>
              <a:buFont typeface="Calibri"/>
              <a:buNone/>
              <a:defRPr/>
            </a:lvl9pPr>
          </a:lstStyle>
          <a:p>
            <a:endParaRPr/>
          </a:p>
        </p:txBody>
      </p:sp>
      <p:sp>
        <p:nvSpPr>
          <p:cNvPr id="146" name="Google Shape;146;p17"/>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47" name="Google Shape;147;p17"/>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48" name="Google Shape;148;p17"/>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49" name="Google Shape;149;p17"/>
          <p:cNvCxnSpPr/>
          <p:nvPr/>
        </p:nvCxnSpPr>
        <p:spPr>
          <a:xfrm>
            <a:off x="1207658" y="4343400"/>
            <a:ext cx="9875400" cy="0"/>
          </a:xfrm>
          <a:prstGeom prst="straightConnector1">
            <a:avLst/>
          </a:prstGeom>
          <a:noFill/>
          <a:ln w="9525" cap="flat" cmpd="sng">
            <a:solidFill>
              <a:srgbClr val="7F7F7F"/>
            </a:solidFill>
            <a:prstDash val="solid"/>
            <a:round/>
            <a:headEnd type="none" w="sm" len="sm"/>
            <a:tailEnd type="none" w="sm" len="sm"/>
          </a:ln>
        </p:spPr>
      </p:cxnSp>
      <p:pic>
        <p:nvPicPr>
          <p:cNvPr id="150" name="Google Shape;150;p17"/>
          <p:cNvPicPr preferRelativeResize="0"/>
          <p:nvPr/>
        </p:nvPicPr>
        <p:blipFill rotWithShape="1">
          <a:blip r:embed="rId2">
            <a:alphaModFix/>
          </a:blip>
          <a:srcRect/>
          <a:stretch/>
        </p:blipFill>
        <p:spPr>
          <a:xfrm>
            <a:off x="8667069" y="5663937"/>
            <a:ext cx="2695500" cy="6096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1"/>
        <p:cNvGrpSpPr/>
        <p:nvPr/>
      </p:nvGrpSpPr>
      <p:grpSpPr>
        <a:xfrm>
          <a:off x="0" y="0"/>
          <a:ext cx="0" cy="0"/>
          <a:chOff x="0" y="0"/>
          <a:chExt cx="0" cy="0"/>
        </a:xfrm>
      </p:grpSpPr>
      <p:sp>
        <p:nvSpPr>
          <p:cNvPr id="152" name="Google Shape;152;p18"/>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53" name="Google Shape;153;p18"/>
          <p:cNvSpPr txBox="1">
            <a:spLocks noGrp="1"/>
          </p:cNvSpPr>
          <p:nvPr>
            <p:ph type="body" idx="1"/>
          </p:nvPr>
        </p:nvSpPr>
        <p:spPr>
          <a:xfrm>
            <a:off x="1097278" y="1845734"/>
            <a:ext cx="4937700" cy="40233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a:lvl1pPr>
            <a:lvl2pPr marL="914400" lvl="1" indent="-317500" algn="l" rtl="0">
              <a:lnSpc>
                <a:spcPct val="90000"/>
              </a:lnSpc>
              <a:spcBef>
                <a:spcPts val="200"/>
              </a:spcBef>
              <a:spcAft>
                <a:spcPts val="0"/>
              </a:spcAft>
              <a:buClr>
                <a:schemeClr val="accent1"/>
              </a:buClr>
              <a:buSzPts val="1400"/>
              <a:buFont typeface="Calibri"/>
              <a:buChar char="◦"/>
              <a:defRPr/>
            </a:lvl2pPr>
            <a:lvl3pPr marL="1371600" lvl="2" indent="-317500" algn="l" rtl="0">
              <a:lnSpc>
                <a:spcPct val="90000"/>
              </a:lnSpc>
              <a:spcBef>
                <a:spcPts val="400"/>
              </a:spcBef>
              <a:spcAft>
                <a:spcPts val="0"/>
              </a:spcAft>
              <a:buClr>
                <a:schemeClr val="accent1"/>
              </a:buClr>
              <a:buSzPts val="1400"/>
              <a:buFont typeface="Calibri"/>
              <a:buChar char="◦"/>
              <a:defRPr/>
            </a:lvl3pPr>
            <a:lvl4pPr marL="1828800" lvl="3" indent="-317500" algn="l" rtl="0">
              <a:lnSpc>
                <a:spcPct val="90000"/>
              </a:lnSpc>
              <a:spcBef>
                <a:spcPts val="400"/>
              </a:spcBef>
              <a:spcAft>
                <a:spcPts val="0"/>
              </a:spcAft>
              <a:buClr>
                <a:schemeClr val="accent1"/>
              </a:buClr>
              <a:buSzPts val="1400"/>
              <a:buFont typeface="Calibri"/>
              <a:buChar char="◦"/>
              <a:defRPr/>
            </a:lvl4pPr>
            <a:lvl5pPr marL="2286000" lvl="4" indent="-317500" algn="l" rtl="0">
              <a:lnSpc>
                <a:spcPct val="90000"/>
              </a:lnSpc>
              <a:spcBef>
                <a:spcPts val="400"/>
              </a:spcBef>
              <a:spcAft>
                <a:spcPts val="0"/>
              </a:spcAft>
              <a:buClr>
                <a:schemeClr val="accent1"/>
              </a:buClr>
              <a:buSzPts val="1400"/>
              <a:buFont typeface="Calibri"/>
              <a:buChar char="◦"/>
              <a:defRPr/>
            </a:lvl5pPr>
            <a:lvl6pPr marL="2743200" lvl="5" indent="-317500" algn="l" rtl="0">
              <a:lnSpc>
                <a:spcPct val="90000"/>
              </a:lnSpc>
              <a:spcBef>
                <a:spcPts val="400"/>
              </a:spcBef>
              <a:spcAft>
                <a:spcPts val="0"/>
              </a:spcAft>
              <a:buClr>
                <a:schemeClr val="accent1"/>
              </a:buClr>
              <a:buSzPts val="1400"/>
              <a:buFont typeface="Calibri"/>
              <a:buChar char="◦"/>
              <a:defRPr/>
            </a:lvl6pPr>
            <a:lvl7pPr marL="3200400" lvl="6" indent="-317500" algn="l" rtl="0">
              <a:lnSpc>
                <a:spcPct val="90000"/>
              </a:lnSpc>
              <a:spcBef>
                <a:spcPts val="400"/>
              </a:spcBef>
              <a:spcAft>
                <a:spcPts val="0"/>
              </a:spcAft>
              <a:buClr>
                <a:schemeClr val="accent1"/>
              </a:buClr>
              <a:buSzPts val="1400"/>
              <a:buFont typeface="Calibri"/>
              <a:buChar char="◦"/>
              <a:defRPr/>
            </a:lvl7pPr>
            <a:lvl8pPr marL="3657600" lvl="7" indent="-317500" algn="l" rtl="0">
              <a:lnSpc>
                <a:spcPct val="90000"/>
              </a:lnSpc>
              <a:spcBef>
                <a:spcPts val="400"/>
              </a:spcBef>
              <a:spcAft>
                <a:spcPts val="0"/>
              </a:spcAft>
              <a:buClr>
                <a:schemeClr val="accent1"/>
              </a:buClr>
              <a:buSzPts val="1400"/>
              <a:buFont typeface="Calibri"/>
              <a:buChar char="◦"/>
              <a:defRPr/>
            </a:lvl8pPr>
            <a:lvl9pPr marL="4114800" lvl="8" indent="-317500" algn="l" rtl="0">
              <a:lnSpc>
                <a:spcPct val="90000"/>
              </a:lnSpc>
              <a:spcBef>
                <a:spcPts val="400"/>
              </a:spcBef>
              <a:spcAft>
                <a:spcPts val="400"/>
              </a:spcAft>
              <a:buClr>
                <a:schemeClr val="accent1"/>
              </a:buClr>
              <a:buSzPts val="1400"/>
              <a:buFont typeface="Calibri"/>
              <a:buChar char="◦"/>
              <a:defRPr/>
            </a:lvl9pPr>
          </a:lstStyle>
          <a:p>
            <a:endParaRPr/>
          </a:p>
        </p:txBody>
      </p:sp>
      <p:sp>
        <p:nvSpPr>
          <p:cNvPr id="154" name="Google Shape;154;p18"/>
          <p:cNvSpPr txBox="1">
            <a:spLocks noGrp="1"/>
          </p:cNvSpPr>
          <p:nvPr>
            <p:ph type="body" idx="2"/>
          </p:nvPr>
        </p:nvSpPr>
        <p:spPr>
          <a:xfrm>
            <a:off x="6217920" y="1845735"/>
            <a:ext cx="4937700" cy="40233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a:lvl1pPr>
            <a:lvl2pPr marL="914400" lvl="1" indent="-317500" algn="l" rtl="0">
              <a:lnSpc>
                <a:spcPct val="90000"/>
              </a:lnSpc>
              <a:spcBef>
                <a:spcPts val="200"/>
              </a:spcBef>
              <a:spcAft>
                <a:spcPts val="0"/>
              </a:spcAft>
              <a:buClr>
                <a:schemeClr val="accent1"/>
              </a:buClr>
              <a:buSzPts val="1400"/>
              <a:buFont typeface="Calibri"/>
              <a:buChar char="◦"/>
              <a:defRPr/>
            </a:lvl2pPr>
            <a:lvl3pPr marL="1371600" lvl="2" indent="-317500" algn="l" rtl="0">
              <a:lnSpc>
                <a:spcPct val="90000"/>
              </a:lnSpc>
              <a:spcBef>
                <a:spcPts val="400"/>
              </a:spcBef>
              <a:spcAft>
                <a:spcPts val="0"/>
              </a:spcAft>
              <a:buClr>
                <a:schemeClr val="accent1"/>
              </a:buClr>
              <a:buSzPts val="1400"/>
              <a:buFont typeface="Calibri"/>
              <a:buChar char="◦"/>
              <a:defRPr/>
            </a:lvl3pPr>
            <a:lvl4pPr marL="1828800" lvl="3" indent="-317500" algn="l" rtl="0">
              <a:lnSpc>
                <a:spcPct val="90000"/>
              </a:lnSpc>
              <a:spcBef>
                <a:spcPts val="400"/>
              </a:spcBef>
              <a:spcAft>
                <a:spcPts val="0"/>
              </a:spcAft>
              <a:buClr>
                <a:schemeClr val="accent1"/>
              </a:buClr>
              <a:buSzPts val="1400"/>
              <a:buFont typeface="Calibri"/>
              <a:buChar char="◦"/>
              <a:defRPr/>
            </a:lvl4pPr>
            <a:lvl5pPr marL="2286000" lvl="4" indent="-317500" algn="l" rtl="0">
              <a:lnSpc>
                <a:spcPct val="90000"/>
              </a:lnSpc>
              <a:spcBef>
                <a:spcPts val="400"/>
              </a:spcBef>
              <a:spcAft>
                <a:spcPts val="0"/>
              </a:spcAft>
              <a:buClr>
                <a:schemeClr val="accent1"/>
              </a:buClr>
              <a:buSzPts val="1400"/>
              <a:buFont typeface="Calibri"/>
              <a:buChar char="◦"/>
              <a:defRPr/>
            </a:lvl5pPr>
            <a:lvl6pPr marL="2743200" lvl="5" indent="-317500" algn="l" rtl="0">
              <a:lnSpc>
                <a:spcPct val="90000"/>
              </a:lnSpc>
              <a:spcBef>
                <a:spcPts val="400"/>
              </a:spcBef>
              <a:spcAft>
                <a:spcPts val="0"/>
              </a:spcAft>
              <a:buClr>
                <a:schemeClr val="accent1"/>
              </a:buClr>
              <a:buSzPts val="1400"/>
              <a:buFont typeface="Calibri"/>
              <a:buChar char="◦"/>
              <a:defRPr/>
            </a:lvl6pPr>
            <a:lvl7pPr marL="3200400" lvl="6" indent="-317500" algn="l" rtl="0">
              <a:lnSpc>
                <a:spcPct val="90000"/>
              </a:lnSpc>
              <a:spcBef>
                <a:spcPts val="400"/>
              </a:spcBef>
              <a:spcAft>
                <a:spcPts val="0"/>
              </a:spcAft>
              <a:buClr>
                <a:schemeClr val="accent1"/>
              </a:buClr>
              <a:buSzPts val="1400"/>
              <a:buFont typeface="Calibri"/>
              <a:buChar char="◦"/>
              <a:defRPr/>
            </a:lvl7pPr>
            <a:lvl8pPr marL="3657600" lvl="7" indent="-317500" algn="l" rtl="0">
              <a:lnSpc>
                <a:spcPct val="90000"/>
              </a:lnSpc>
              <a:spcBef>
                <a:spcPts val="400"/>
              </a:spcBef>
              <a:spcAft>
                <a:spcPts val="0"/>
              </a:spcAft>
              <a:buClr>
                <a:schemeClr val="accent1"/>
              </a:buClr>
              <a:buSzPts val="1400"/>
              <a:buFont typeface="Calibri"/>
              <a:buChar char="◦"/>
              <a:defRPr/>
            </a:lvl8pPr>
            <a:lvl9pPr marL="4114800" lvl="8" indent="-317500" algn="l" rtl="0">
              <a:lnSpc>
                <a:spcPct val="90000"/>
              </a:lnSpc>
              <a:spcBef>
                <a:spcPts val="400"/>
              </a:spcBef>
              <a:spcAft>
                <a:spcPts val="400"/>
              </a:spcAft>
              <a:buClr>
                <a:schemeClr val="accent1"/>
              </a:buClr>
              <a:buSzPts val="1400"/>
              <a:buFont typeface="Calibri"/>
              <a:buChar char="◦"/>
              <a:defRPr/>
            </a:lvl9pPr>
          </a:lstStyle>
          <a:p>
            <a:endParaRPr/>
          </a:p>
        </p:txBody>
      </p:sp>
      <p:sp>
        <p:nvSpPr>
          <p:cNvPr id="155" name="Google Shape;155;p18"/>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56" name="Google Shape;156;p18"/>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57" name="Google Shape;157;p18"/>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8" name="Google Shape;158;p18"/>
          <p:cNvPicPr preferRelativeResize="0"/>
          <p:nvPr/>
        </p:nvPicPr>
        <p:blipFill rotWithShape="1">
          <a:blip r:embed="rId2">
            <a:alphaModFix/>
          </a:blip>
          <a:srcRect/>
          <a:stretch/>
        </p:blipFill>
        <p:spPr>
          <a:xfrm>
            <a:off x="8667069" y="5663937"/>
            <a:ext cx="2695500" cy="609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9"/>
        <p:cNvGrpSpPr/>
        <p:nvPr/>
      </p:nvGrpSpPr>
      <p:grpSpPr>
        <a:xfrm>
          <a:off x="0" y="0"/>
          <a:ext cx="0" cy="0"/>
          <a:chOff x="0" y="0"/>
          <a:chExt cx="0" cy="0"/>
        </a:xfrm>
      </p:grpSpPr>
      <p:sp>
        <p:nvSpPr>
          <p:cNvPr id="160" name="Google Shape;160;p19"/>
          <p:cNvSpPr/>
          <p:nvPr/>
        </p:nvSpPr>
        <p:spPr>
          <a:xfrm>
            <a:off x="16" y="0"/>
            <a:ext cx="4050900"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a:off x="4040071" y="0"/>
            <a:ext cx="639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txBox="1">
            <a:spLocks noGrp="1"/>
          </p:cNvSpPr>
          <p:nvPr>
            <p:ph type="title"/>
          </p:nvPr>
        </p:nvSpPr>
        <p:spPr>
          <a:xfrm>
            <a:off x="457200" y="594359"/>
            <a:ext cx="3200400" cy="2286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63" name="Google Shape;163;p19"/>
          <p:cNvSpPr txBox="1">
            <a:spLocks noGrp="1"/>
          </p:cNvSpPr>
          <p:nvPr>
            <p:ph type="body" idx="1"/>
          </p:nvPr>
        </p:nvSpPr>
        <p:spPr>
          <a:xfrm>
            <a:off x="4800600" y="731520"/>
            <a:ext cx="6492300" cy="52578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a:lvl1pPr>
            <a:lvl2pPr marL="914400" lvl="1" indent="-317500" algn="l" rtl="0">
              <a:lnSpc>
                <a:spcPct val="90000"/>
              </a:lnSpc>
              <a:spcBef>
                <a:spcPts val="200"/>
              </a:spcBef>
              <a:spcAft>
                <a:spcPts val="0"/>
              </a:spcAft>
              <a:buClr>
                <a:schemeClr val="accent1"/>
              </a:buClr>
              <a:buSzPts val="1400"/>
              <a:buFont typeface="Calibri"/>
              <a:buChar char="◦"/>
              <a:defRPr/>
            </a:lvl2pPr>
            <a:lvl3pPr marL="1371600" lvl="2" indent="-317500" algn="l" rtl="0">
              <a:lnSpc>
                <a:spcPct val="90000"/>
              </a:lnSpc>
              <a:spcBef>
                <a:spcPts val="400"/>
              </a:spcBef>
              <a:spcAft>
                <a:spcPts val="0"/>
              </a:spcAft>
              <a:buClr>
                <a:schemeClr val="accent1"/>
              </a:buClr>
              <a:buSzPts val="1400"/>
              <a:buFont typeface="Calibri"/>
              <a:buChar char="◦"/>
              <a:defRPr/>
            </a:lvl3pPr>
            <a:lvl4pPr marL="1828800" lvl="3" indent="-317500" algn="l" rtl="0">
              <a:lnSpc>
                <a:spcPct val="90000"/>
              </a:lnSpc>
              <a:spcBef>
                <a:spcPts val="400"/>
              </a:spcBef>
              <a:spcAft>
                <a:spcPts val="0"/>
              </a:spcAft>
              <a:buClr>
                <a:schemeClr val="accent1"/>
              </a:buClr>
              <a:buSzPts val="1400"/>
              <a:buFont typeface="Calibri"/>
              <a:buChar char="◦"/>
              <a:defRPr/>
            </a:lvl4pPr>
            <a:lvl5pPr marL="2286000" lvl="4" indent="-317500" algn="l" rtl="0">
              <a:lnSpc>
                <a:spcPct val="90000"/>
              </a:lnSpc>
              <a:spcBef>
                <a:spcPts val="400"/>
              </a:spcBef>
              <a:spcAft>
                <a:spcPts val="0"/>
              </a:spcAft>
              <a:buClr>
                <a:schemeClr val="accent1"/>
              </a:buClr>
              <a:buSzPts val="1400"/>
              <a:buFont typeface="Calibri"/>
              <a:buChar char="◦"/>
              <a:defRPr/>
            </a:lvl5pPr>
            <a:lvl6pPr marL="2743200" lvl="5" indent="-317500" algn="l" rtl="0">
              <a:lnSpc>
                <a:spcPct val="90000"/>
              </a:lnSpc>
              <a:spcBef>
                <a:spcPts val="400"/>
              </a:spcBef>
              <a:spcAft>
                <a:spcPts val="0"/>
              </a:spcAft>
              <a:buClr>
                <a:schemeClr val="accent1"/>
              </a:buClr>
              <a:buSzPts val="1400"/>
              <a:buFont typeface="Calibri"/>
              <a:buChar char="◦"/>
              <a:defRPr/>
            </a:lvl6pPr>
            <a:lvl7pPr marL="3200400" lvl="6" indent="-317500" algn="l" rtl="0">
              <a:lnSpc>
                <a:spcPct val="90000"/>
              </a:lnSpc>
              <a:spcBef>
                <a:spcPts val="400"/>
              </a:spcBef>
              <a:spcAft>
                <a:spcPts val="0"/>
              </a:spcAft>
              <a:buClr>
                <a:schemeClr val="accent1"/>
              </a:buClr>
              <a:buSzPts val="1400"/>
              <a:buFont typeface="Calibri"/>
              <a:buChar char="◦"/>
              <a:defRPr/>
            </a:lvl7pPr>
            <a:lvl8pPr marL="3657600" lvl="7" indent="-317500" algn="l" rtl="0">
              <a:lnSpc>
                <a:spcPct val="90000"/>
              </a:lnSpc>
              <a:spcBef>
                <a:spcPts val="400"/>
              </a:spcBef>
              <a:spcAft>
                <a:spcPts val="0"/>
              </a:spcAft>
              <a:buClr>
                <a:schemeClr val="accent1"/>
              </a:buClr>
              <a:buSzPts val="1400"/>
              <a:buFont typeface="Calibri"/>
              <a:buChar char="◦"/>
              <a:defRPr/>
            </a:lvl8pPr>
            <a:lvl9pPr marL="4114800" lvl="8" indent="-317500" algn="l" rtl="0">
              <a:lnSpc>
                <a:spcPct val="90000"/>
              </a:lnSpc>
              <a:spcBef>
                <a:spcPts val="400"/>
              </a:spcBef>
              <a:spcAft>
                <a:spcPts val="400"/>
              </a:spcAft>
              <a:buClr>
                <a:schemeClr val="accent1"/>
              </a:buClr>
              <a:buSzPts val="1400"/>
              <a:buFont typeface="Calibri"/>
              <a:buChar char="◦"/>
              <a:defRPr/>
            </a:lvl9pPr>
          </a:lstStyle>
          <a:p>
            <a:endParaRPr/>
          </a:p>
        </p:txBody>
      </p:sp>
      <p:sp>
        <p:nvSpPr>
          <p:cNvPr id="164" name="Google Shape;164;p19"/>
          <p:cNvSpPr txBox="1">
            <a:spLocks noGrp="1"/>
          </p:cNvSpPr>
          <p:nvPr>
            <p:ph type="body" idx="2"/>
          </p:nvPr>
        </p:nvSpPr>
        <p:spPr>
          <a:xfrm>
            <a:off x="457200" y="2926080"/>
            <a:ext cx="3200400" cy="3379200"/>
          </a:xfrm>
          <a:prstGeom prst="rect">
            <a:avLst/>
          </a:prstGeom>
          <a:noFill/>
          <a:ln>
            <a:noFill/>
          </a:ln>
        </p:spPr>
        <p:txBody>
          <a:bodyPr spcFirstLastPara="1" wrap="square" lIns="91425" tIns="91425" rIns="91425" bIns="91425" anchor="t" anchorCtr="0">
            <a:noAutofit/>
          </a:bodyPr>
          <a:lstStyle>
            <a:lvl1pPr marL="457200" lvl="0" indent="-228600" rtl="0">
              <a:spcBef>
                <a:spcPts val="1200"/>
              </a:spcBef>
              <a:spcAft>
                <a:spcPts val="0"/>
              </a:spcAft>
              <a:buClr>
                <a:srgbClr val="FFFFFF"/>
              </a:buClr>
              <a:buSzPts val="1400"/>
              <a:buFont typeface="Calibri"/>
              <a:buNone/>
              <a:defRPr/>
            </a:lvl1pPr>
            <a:lvl2pPr marL="914400" lvl="1" indent="-228600" rtl="0">
              <a:spcBef>
                <a:spcPts val="200"/>
              </a:spcBef>
              <a:spcAft>
                <a:spcPts val="0"/>
              </a:spcAft>
              <a:buSzPts val="1400"/>
              <a:buFont typeface="Calibri"/>
              <a:buNone/>
              <a:defRPr/>
            </a:lvl2pPr>
            <a:lvl3pPr marL="1371600" lvl="2" indent="-228600" rtl="0">
              <a:spcBef>
                <a:spcPts val="40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400"/>
              </a:spcAft>
              <a:buSzPts val="1400"/>
              <a:buFont typeface="Calibri"/>
              <a:buNone/>
              <a:defRPr/>
            </a:lvl9pPr>
          </a:lstStyle>
          <a:p>
            <a:endParaRPr/>
          </a:p>
        </p:txBody>
      </p:sp>
      <p:sp>
        <p:nvSpPr>
          <p:cNvPr id="165" name="Google Shape;165;p19"/>
          <p:cNvSpPr txBox="1">
            <a:spLocks noGrp="1"/>
          </p:cNvSpPr>
          <p:nvPr>
            <p:ph type="dt" idx="10"/>
          </p:nvPr>
        </p:nvSpPr>
        <p:spPr>
          <a:xfrm>
            <a:off x="465512" y="6459785"/>
            <a:ext cx="26184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6" name="Google Shape;166;p19"/>
          <p:cNvSpPr txBox="1">
            <a:spLocks noGrp="1"/>
          </p:cNvSpPr>
          <p:nvPr>
            <p:ph type="ftr" idx="11"/>
          </p:nvPr>
        </p:nvSpPr>
        <p:spPr>
          <a:xfrm>
            <a:off x="4800600" y="6459785"/>
            <a:ext cx="46482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67" name="Google Shape;167;p19"/>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dk2"/>
                </a:solidFill>
                <a:latin typeface="Calibri"/>
                <a:ea typeface="Calibri"/>
                <a:cs typeface="Calibri"/>
                <a:sym typeface="Calibri"/>
              </a:defRPr>
            </a:lvl1pPr>
            <a:lvl2pPr marL="0" marR="0" lvl="1" indent="0" algn="r" rtl="0">
              <a:spcBef>
                <a:spcPts val="0"/>
              </a:spcBef>
              <a:buNone/>
              <a:defRPr sz="1050" b="0" i="0" u="none" strike="noStrike" cap="none">
                <a:solidFill>
                  <a:schemeClr val="dk2"/>
                </a:solidFill>
                <a:latin typeface="Calibri"/>
                <a:ea typeface="Calibri"/>
                <a:cs typeface="Calibri"/>
                <a:sym typeface="Calibri"/>
              </a:defRPr>
            </a:lvl2pPr>
            <a:lvl3pPr marL="0" marR="0" lvl="2" indent="0" algn="r" rtl="0">
              <a:spcBef>
                <a:spcPts val="0"/>
              </a:spcBef>
              <a:buNone/>
              <a:defRPr sz="1050" b="0" i="0" u="none" strike="noStrike" cap="none">
                <a:solidFill>
                  <a:schemeClr val="dk2"/>
                </a:solidFill>
                <a:latin typeface="Calibri"/>
                <a:ea typeface="Calibri"/>
                <a:cs typeface="Calibri"/>
                <a:sym typeface="Calibri"/>
              </a:defRPr>
            </a:lvl3pPr>
            <a:lvl4pPr marL="0" marR="0" lvl="3" indent="0" algn="r" rtl="0">
              <a:spcBef>
                <a:spcPts val="0"/>
              </a:spcBef>
              <a:buNone/>
              <a:defRPr sz="1050" b="0" i="0" u="none" strike="noStrike" cap="none">
                <a:solidFill>
                  <a:schemeClr val="dk2"/>
                </a:solidFill>
                <a:latin typeface="Calibri"/>
                <a:ea typeface="Calibri"/>
                <a:cs typeface="Calibri"/>
                <a:sym typeface="Calibri"/>
              </a:defRPr>
            </a:lvl4pPr>
            <a:lvl5pPr marL="0" marR="0" lvl="4" indent="0" algn="r" rtl="0">
              <a:spcBef>
                <a:spcPts val="0"/>
              </a:spcBef>
              <a:buNone/>
              <a:defRPr sz="1050" b="0" i="0" u="none" strike="noStrike" cap="none">
                <a:solidFill>
                  <a:schemeClr val="dk2"/>
                </a:solidFill>
                <a:latin typeface="Calibri"/>
                <a:ea typeface="Calibri"/>
                <a:cs typeface="Calibri"/>
                <a:sym typeface="Calibri"/>
              </a:defRPr>
            </a:lvl5pPr>
            <a:lvl6pPr marL="0" marR="0" lvl="5" indent="0" algn="r" rtl="0">
              <a:spcBef>
                <a:spcPts val="0"/>
              </a:spcBef>
              <a:buNone/>
              <a:defRPr sz="1050" b="0" i="0" u="none" strike="noStrike" cap="none">
                <a:solidFill>
                  <a:schemeClr val="dk2"/>
                </a:solidFill>
                <a:latin typeface="Calibri"/>
                <a:ea typeface="Calibri"/>
                <a:cs typeface="Calibri"/>
                <a:sym typeface="Calibri"/>
              </a:defRPr>
            </a:lvl6pPr>
            <a:lvl7pPr marL="0" marR="0" lvl="6" indent="0" algn="r" rtl="0">
              <a:spcBef>
                <a:spcPts val="0"/>
              </a:spcBef>
              <a:buNone/>
              <a:defRPr sz="1050" b="0" i="0" u="none" strike="noStrike" cap="none">
                <a:solidFill>
                  <a:schemeClr val="dk2"/>
                </a:solidFill>
                <a:latin typeface="Calibri"/>
                <a:ea typeface="Calibri"/>
                <a:cs typeface="Calibri"/>
                <a:sym typeface="Calibri"/>
              </a:defRPr>
            </a:lvl7pPr>
            <a:lvl8pPr marL="0" marR="0" lvl="7" indent="0" algn="r" rtl="0">
              <a:spcBef>
                <a:spcPts val="0"/>
              </a:spcBef>
              <a:buNone/>
              <a:defRPr sz="1050" b="0" i="0" u="none" strike="noStrike" cap="none">
                <a:solidFill>
                  <a:schemeClr val="dk2"/>
                </a:solidFill>
                <a:latin typeface="Calibri"/>
                <a:ea typeface="Calibri"/>
                <a:cs typeface="Calibri"/>
                <a:sym typeface="Calibri"/>
              </a:defRPr>
            </a:lvl8pPr>
            <a:lvl9pPr marL="0" marR="0" lvl="8" indent="0" algn="r" rtl="0">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70" name="Google Shape;170;p20"/>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71" name="Google Shape;171;p20"/>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72" name="Google Shape;172;p20"/>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3" name="Google Shape;173;p20"/>
          <p:cNvPicPr preferRelativeResize="0"/>
          <p:nvPr/>
        </p:nvPicPr>
        <p:blipFill rotWithShape="1">
          <a:blip r:embed="rId2">
            <a:alphaModFix/>
          </a:blip>
          <a:srcRect/>
          <a:stretch/>
        </p:blipFill>
        <p:spPr>
          <a:xfrm>
            <a:off x="8667069" y="5663937"/>
            <a:ext cx="2695500" cy="6096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76" name="Google Shape;176;p21"/>
          <p:cNvSpPr txBox="1">
            <a:spLocks noGrp="1"/>
          </p:cNvSpPr>
          <p:nvPr>
            <p:ph type="body" idx="1"/>
          </p:nvPr>
        </p:nvSpPr>
        <p:spPr>
          <a:xfrm>
            <a:off x="1097280" y="1846052"/>
            <a:ext cx="4937700" cy="736200"/>
          </a:xfrm>
          <a:prstGeom prst="rect">
            <a:avLst/>
          </a:prstGeom>
          <a:noFill/>
          <a:ln>
            <a:noFill/>
          </a:ln>
        </p:spPr>
        <p:txBody>
          <a:bodyPr spcFirstLastPara="1" wrap="square" lIns="91425" tIns="91425" rIns="91425" bIns="91425" anchor="ctr" anchorCtr="0">
            <a:noAutofit/>
          </a:bodyPr>
          <a:lstStyle>
            <a:lvl1pPr marL="457200" lvl="0" indent="-228600" rtl="0">
              <a:spcBef>
                <a:spcPts val="1200"/>
              </a:spcBef>
              <a:spcAft>
                <a:spcPts val="0"/>
              </a:spcAft>
              <a:buClr>
                <a:schemeClr val="dk2"/>
              </a:buClr>
              <a:buSzPts val="1400"/>
              <a:buFont typeface="Calibri"/>
              <a:buNone/>
              <a:defRPr/>
            </a:lvl1pPr>
            <a:lvl2pPr marL="914400" lvl="1" indent="-228600" rtl="0">
              <a:spcBef>
                <a:spcPts val="200"/>
              </a:spcBef>
              <a:spcAft>
                <a:spcPts val="0"/>
              </a:spcAft>
              <a:buSzPts val="1400"/>
              <a:buFont typeface="Calibri"/>
              <a:buNone/>
              <a:defRPr/>
            </a:lvl2pPr>
            <a:lvl3pPr marL="1371600" lvl="2" indent="-228600" rtl="0">
              <a:spcBef>
                <a:spcPts val="40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400"/>
              </a:spcAft>
              <a:buSzPts val="1400"/>
              <a:buFont typeface="Calibri"/>
              <a:buNone/>
              <a:defRPr/>
            </a:lvl9pPr>
          </a:lstStyle>
          <a:p>
            <a:endParaRPr/>
          </a:p>
        </p:txBody>
      </p:sp>
      <p:sp>
        <p:nvSpPr>
          <p:cNvPr id="177" name="Google Shape;177;p21"/>
          <p:cNvSpPr txBox="1">
            <a:spLocks noGrp="1"/>
          </p:cNvSpPr>
          <p:nvPr>
            <p:ph type="body" idx="2"/>
          </p:nvPr>
        </p:nvSpPr>
        <p:spPr>
          <a:xfrm>
            <a:off x="1097280" y="2582334"/>
            <a:ext cx="4937700" cy="33783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a:lvl1pPr>
            <a:lvl2pPr marL="914400" lvl="1" indent="-317500" algn="l" rtl="0">
              <a:lnSpc>
                <a:spcPct val="90000"/>
              </a:lnSpc>
              <a:spcBef>
                <a:spcPts val="200"/>
              </a:spcBef>
              <a:spcAft>
                <a:spcPts val="0"/>
              </a:spcAft>
              <a:buClr>
                <a:schemeClr val="accent1"/>
              </a:buClr>
              <a:buSzPts val="1400"/>
              <a:buFont typeface="Calibri"/>
              <a:buChar char="◦"/>
              <a:defRPr/>
            </a:lvl2pPr>
            <a:lvl3pPr marL="1371600" lvl="2" indent="-317500" algn="l" rtl="0">
              <a:lnSpc>
                <a:spcPct val="90000"/>
              </a:lnSpc>
              <a:spcBef>
                <a:spcPts val="400"/>
              </a:spcBef>
              <a:spcAft>
                <a:spcPts val="0"/>
              </a:spcAft>
              <a:buClr>
                <a:schemeClr val="accent1"/>
              </a:buClr>
              <a:buSzPts val="1400"/>
              <a:buFont typeface="Calibri"/>
              <a:buChar char="◦"/>
              <a:defRPr/>
            </a:lvl3pPr>
            <a:lvl4pPr marL="1828800" lvl="3" indent="-317500" algn="l" rtl="0">
              <a:lnSpc>
                <a:spcPct val="90000"/>
              </a:lnSpc>
              <a:spcBef>
                <a:spcPts val="400"/>
              </a:spcBef>
              <a:spcAft>
                <a:spcPts val="0"/>
              </a:spcAft>
              <a:buClr>
                <a:schemeClr val="accent1"/>
              </a:buClr>
              <a:buSzPts val="1400"/>
              <a:buFont typeface="Calibri"/>
              <a:buChar char="◦"/>
              <a:defRPr/>
            </a:lvl4pPr>
            <a:lvl5pPr marL="2286000" lvl="4" indent="-317500" algn="l" rtl="0">
              <a:lnSpc>
                <a:spcPct val="90000"/>
              </a:lnSpc>
              <a:spcBef>
                <a:spcPts val="400"/>
              </a:spcBef>
              <a:spcAft>
                <a:spcPts val="0"/>
              </a:spcAft>
              <a:buClr>
                <a:schemeClr val="accent1"/>
              </a:buClr>
              <a:buSzPts val="1400"/>
              <a:buFont typeface="Calibri"/>
              <a:buChar char="◦"/>
              <a:defRPr/>
            </a:lvl5pPr>
            <a:lvl6pPr marL="2743200" lvl="5" indent="-317500" algn="l" rtl="0">
              <a:lnSpc>
                <a:spcPct val="90000"/>
              </a:lnSpc>
              <a:spcBef>
                <a:spcPts val="400"/>
              </a:spcBef>
              <a:spcAft>
                <a:spcPts val="0"/>
              </a:spcAft>
              <a:buClr>
                <a:schemeClr val="accent1"/>
              </a:buClr>
              <a:buSzPts val="1400"/>
              <a:buFont typeface="Calibri"/>
              <a:buChar char="◦"/>
              <a:defRPr/>
            </a:lvl6pPr>
            <a:lvl7pPr marL="3200400" lvl="6" indent="-317500" algn="l" rtl="0">
              <a:lnSpc>
                <a:spcPct val="90000"/>
              </a:lnSpc>
              <a:spcBef>
                <a:spcPts val="400"/>
              </a:spcBef>
              <a:spcAft>
                <a:spcPts val="0"/>
              </a:spcAft>
              <a:buClr>
                <a:schemeClr val="accent1"/>
              </a:buClr>
              <a:buSzPts val="1400"/>
              <a:buFont typeface="Calibri"/>
              <a:buChar char="◦"/>
              <a:defRPr/>
            </a:lvl7pPr>
            <a:lvl8pPr marL="3657600" lvl="7" indent="-317500" algn="l" rtl="0">
              <a:lnSpc>
                <a:spcPct val="90000"/>
              </a:lnSpc>
              <a:spcBef>
                <a:spcPts val="400"/>
              </a:spcBef>
              <a:spcAft>
                <a:spcPts val="0"/>
              </a:spcAft>
              <a:buClr>
                <a:schemeClr val="accent1"/>
              </a:buClr>
              <a:buSzPts val="1400"/>
              <a:buFont typeface="Calibri"/>
              <a:buChar char="◦"/>
              <a:defRPr/>
            </a:lvl8pPr>
            <a:lvl9pPr marL="4114800" lvl="8" indent="-317500" algn="l" rtl="0">
              <a:lnSpc>
                <a:spcPct val="90000"/>
              </a:lnSpc>
              <a:spcBef>
                <a:spcPts val="400"/>
              </a:spcBef>
              <a:spcAft>
                <a:spcPts val="400"/>
              </a:spcAft>
              <a:buClr>
                <a:schemeClr val="accent1"/>
              </a:buClr>
              <a:buSzPts val="1400"/>
              <a:buFont typeface="Calibri"/>
              <a:buChar char="◦"/>
              <a:defRPr/>
            </a:lvl9pPr>
          </a:lstStyle>
          <a:p>
            <a:endParaRPr/>
          </a:p>
        </p:txBody>
      </p:sp>
      <p:sp>
        <p:nvSpPr>
          <p:cNvPr id="178" name="Google Shape;178;p21"/>
          <p:cNvSpPr txBox="1">
            <a:spLocks noGrp="1"/>
          </p:cNvSpPr>
          <p:nvPr>
            <p:ph type="body" idx="3"/>
          </p:nvPr>
        </p:nvSpPr>
        <p:spPr>
          <a:xfrm>
            <a:off x="6217920" y="1846052"/>
            <a:ext cx="4937700" cy="736200"/>
          </a:xfrm>
          <a:prstGeom prst="rect">
            <a:avLst/>
          </a:prstGeom>
          <a:noFill/>
          <a:ln>
            <a:noFill/>
          </a:ln>
        </p:spPr>
        <p:txBody>
          <a:bodyPr spcFirstLastPara="1" wrap="square" lIns="91425" tIns="91425" rIns="91425" bIns="91425" anchor="ctr" anchorCtr="0">
            <a:noAutofit/>
          </a:bodyPr>
          <a:lstStyle>
            <a:lvl1pPr marL="457200" lvl="0" indent="-228600" rtl="0">
              <a:spcBef>
                <a:spcPts val="1200"/>
              </a:spcBef>
              <a:spcAft>
                <a:spcPts val="0"/>
              </a:spcAft>
              <a:buClr>
                <a:schemeClr val="dk2"/>
              </a:buClr>
              <a:buSzPts val="1400"/>
              <a:buFont typeface="Calibri"/>
              <a:buNone/>
              <a:defRPr/>
            </a:lvl1pPr>
            <a:lvl2pPr marL="914400" lvl="1" indent="-228600" rtl="0">
              <a:spcBef>
                <a:spcPts val="200"/>
              </a:spcBef>
              <a:spcAft>
                <a:spcPts val="0"/>
              </a:spcAft>
              <a:buSzPts val="1400"/>
              <a:buFont typeface="Calibri"/>
              <a:buNone/>
              <a:defRPr/>
            </a:lvl2pPr>
            <a:lvl3pPr marL="1371600" lvl="2" indent="-228600" rtl="0">
              <a:spcBef>
                <a:spcPts val="40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400"/>
              </a:spcAft>
              <a:buSzPts val="1400"/>
              <a:buFont typeface="Calibri"/>
              <a:buNone/>
              <a:defRPr/>
            </a:lvl9pPr>
          </a:lstStyle>
          <a:p>
            <a:endParaRPr/>
          </a:p>
        </p:txBody>
      </p:sp>
      <p:sp>
        <p:nvSpPr>
          <p:cNvPr id="179" name="Google Shape;179;p21"/>
          <p:cNvSpPr txBox="1">
            <a:spLocks noGrp="1"/>
          </p:cNvSpPr>
          <p:nvPr>
            <p:ph type="body" idx="4"/>
          </p:nvPr>
        </p:nvSpPr>
        <p:spPr>
          <a:xfrm>
            <a:off x="6217920" y="2582334"/>
            <a:ext cx="4937700" cy="33783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a:lvl1pPr>
            <a:lvl2pPr marL="914400" lvl="1" indent="-317500" algn="l" rtl="0">
              <a:lnSpc>
                <a:spcPct val="90000"/>
              </a:lnSpc>
              <a:spcBef>
                <a:spcPts val="200"/>
              </a:spcBef>
              <a:spcAft>
                <a:spcPts val="0"/>
              </a:spcAft>
              <a:buClr>
                <a:schemeClr val="accent1"/>
              </a:buClr>
              <a:buSzPts val="1400"/>
              <a:buFont typeface="Calibri"/>
              <a:buChar char="◦"/>
              <a:defRPr/>
            </a:lvl2pPr>
            <a:lvl3pPr marL="1371600" lvl="2" indent="-317500" algn="l" rtl="0">
              <a:lnSpc>
                <a:spcPct val="90000"/>
              </a:lnSpc>
              <a:spcBef>
                <a:spcPts val="400"/>
              </a:spcBef>
              <a:spcAft>
                <a:spcPts val="0"/>
              </a:spcAft>
              <a:buClr>
                <a:schemeClr val="accent1"/>
              </a:buClr>
              <a:buSzPts val="1400"/>
              <a:buFont typeface="Calibri"/>
              <a:buChar char="◦"/>
              <a:defRPr/>
            </a:lvl3pPr>
            <a:lvl4pPr marL="1828800" lvl="3" indent="-317500" algn="l" rtl="0">
              <a:lnSpc>
                <a:spcPct val="90000"/>
              </a:lnSpc>
              <a:spcBef>
                <a:spcPts val="400"/>
              </a:spcBef>
              <a:spcAft>
                <a:spcPts val="0"/>
              </a:spcAft>
              <a:buClr>
                <a:schemeClr val="accent1"/>
              </a:buClr>
              <a:buSzPts val="1400"/>
              <a:buFont typeface="Calibri"/>
              <a:buChar char="◦"/>
              <a:defRPr/>
            </a:lvl4pPr>
            <a:lvl5pPr marL="2286000" lvl="4" indent="-317500" algn="l" rtl="0">
              <a:lnSpc>
                <a:spcPct val="90000"/>
              </a:lnSpc>
              <a:spcBef>
                <a:spcPts val="400"/>
              </a:spcBef>
              <a:spcAft>
                <a:spcPts val="0"/>
              </a:spcAft>
              <a:buClr>
                <a:schemeClr val="accent1"/>
              </a:buClr>
              <a:buSzPts val="1400"/>
              <a:buFont typeface="Calibri"/>
              <a:buChar char="◦"/>
              <a:defRPr/>
            </a:lvl5pPr>
            <a:lvl6pPr marL="2743200" lvl="5" indent="-317500" algn="l" rtl="0">
              <a:lnSpc>
                <a:spcPct val="90000"/>
              </a:lnSpc>
              <a:spcBef>
                <a:spcPts val="400"/>
              </a:spcBef>
              <a:spcAft>
                <a:spcPts val="0"/>
              </a:spcAft>
              <a:buClr>
                <a:schemeClr val="accent1"/>
              </a:buClr>
              <a:buSzPts val="1400"/>
              <a:buFont typeface="Calibri"/>
              <a:buChar char="◦"/>
              <a:defRPr/>
            </a:lvl6pPr>
            <a:lvl7pPr marL="3200400" lvl="6" indent="-317500" algn="l" rtl="0">
              <a:lnSpc>
                <a:spcPct val="90000"/>
              </a:lnSpc>
              <a:spcBef>
                <a:spcPts val="400"/>
              </a:spcBef>
              <a:spcAft>
                <a:spcPts val="0"/>
              </a:spcAft>
              <a:buClr>
                <a:schemeClr val="accent1"/>
              </a:buClr>
              <a:buSzPts val="1400"/>
              <a:buFont typeface="Calibri"/>
              <a:buChar char="◦"/>
              <a:defRPr/>
            </a:lvl7pPr>
            <a:lvl8pPr marL="3657600" lvl="7" indent="-317500" algn="l" rtl="0">
              <a:lnSpc>
                <a:spcPct val="90000"/>
              </a:lnSpc>
              <a:spcBef>
                <a:spcPts val="400"/>
              </a:spcBef>
              <a:spcAft>
                <a:spcPts val="0"/>
              </a:spcAft>
              <a:buClr>
                <a:schemeClr val="accent1"/>
              </a:buClr>
              <a:buSzPts val="1400"/>
              <a:buFont typeface="Calibri"/>
              <a:buChar char="◦"/>
              <a:defRPr/>
            </a:lvl8pPr>
            <a:lvl9pPr marL="4114800" lvl="8" indent="-317500" algn="l" rtl="0">
              <a:lnSpc>
                <a:spcPct val="90000"/>
              </a:lnSpc>
              <a:spcBef>
                <a:spcPts val="400"/>
              </a:spcBef>
              <a:spcAft>
                <a:spcPts val="400"/>
              </a:spcAft>
              <a:buClr>
                <a:schemeClr val="accent1"/>
              </a:buClr>
              <a:buSzPts val="1400"/>
              <a:buFont typeface="Calibri"/>
              <a:buChar char="◦"/>
              <a:defRPr/>
            </a:lvl9pPr>
          </a:lstStyle>
          <a:p>
            <a:endParaRPr/>
          </a:p>
        </p:txBody>
      </p:sp>
      <p:sp>
        <p:nvSpPr>
          <p:cNvPr id="180" name="Google Shape;180;p21"/>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81" name="Google Shape;181;p21"/>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82" name="Google Shape;182;p21"/>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83" name="Google Shape;183;p21"/>
          <p:cNvPicPr preferRelativeResize="0"/>
          <p:nvPr/>
        </p:nvPicPr>
        <p:blipFill rotWithShape="1">
          <a:blip r:embed="rId2">
            <a:alphaModFix/>
          </a:blip>
          <a:srcRect/>
          <a:stretch/>
        </p:blipFill>
        <p:spPr>
          <a:xfrm>
            <a:off x="8667069" y="5663937"/>
            <a:ext cx="2695500" cy="609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sz="4800">
                <a:solidFill>
                  <a:srgbClr val="3F3F3F"/>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0" name="Google Shape;30;p3"/>
          <p:cNvSpPr txBox="1">
            <a:spLocks noGrp="1"/>
          </p:cNvSpPr>
          <p:nvPr>
            <p:ph type="body" idx="1"/>
          </p:nvPr>
        </p:nvSpPr>
        <p:spPr>
          <a:xfrm>
            <a:off x="1097280" y="1845734"/>
            <a:ext cx="10058400" cy="402336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sz="2000">
                <a:solidFill>
                  <a:srgbClr val="3F3F3F"/>
                </a:solidFill>
                <a:latin typeface="Calibri"/>
                <a:ea typeface="Calibri"/>
                <a:cs typeface="Calibri"/>
                <a:sym typeface="Calibri"/>
              </a:defRPr>
            </a:lvl1pPr>
            <a:lvl2pPr marL="914400" lvl="1" indent="-317500" algn="l" rtl="0">
              <a:lnSpc>
                <a:spcPct val="90000"/>
              </a:lnSpc>
              <a:spcBef>
                <a:spcPts val="200"/>
              </a:spcBef>
              <a:spcAft>
                <a:spcPts val="0"/>
              </a:spcAft>
              <a:buClr>
                <a:schemeClr val="accent1"/>
              </a:buClr>
              <a:buSzPts val="1400"/>
              <a:buFont typeface="Calibri"/>
              <a:buChar char="◦"/>
              <a:defRPr sz="1800">
                <a:solidFill>
                  <a:srgbClr val="3F3F3F"/>
                </a:solidFill>
                <a:latin typeface="Calibri"/>
                <a:ea typeface="Calibri"/>
                <a:cs typeface="Calibri"/>
                <a:sym typeface="Calibri"/>
              </a:defRPr>
            </a:lvl2pPr>
            <a:lvl3pPr marL="1371600" lvl="2"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3pPr>
            <a:lvl4pPr marL="1828800" lvl="3"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4pPr>
            <a:lvl5pPr marL="2286000" lvl="4"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5pPr>
            <a:lvl6pPr marL="2743200" lvl="5"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6pPr>
            <a:lvl7pPr marL="3200400" lvl="6"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7pPr>
            <a:lvl8pPr marL="3657600" lvl="7"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8pPr>
            <a:lvl9pPr marL="4114800" lvl="8" indent="-317500" algn="l" rtl="0">
              <a:lnSpc>
                <a:spcPct val="90000"/>
              </a:lnSpc>
              <a:spcBef>
                <a:spcPts val="400"/>
              </a:spcBef>
              <a:spcAft>
                <a:spcPts val="400"/>
              </a:spcAft>
              <a:buClr>
                <a:schemeClr val="accent1"/>
              </a:buClr>
              <a:buSzPts val="1400"/>
              <a:buFont typeface="Calibri"/>
              <a:buChar char="◦"/>
              <a:defRPr sz="1400">
                <a:solidFill>
                  <a:srgbClr val="3F3F3F"/>
                </a:solidFill>
                <a:latin typeface="Calibri"/>
                <a:ea typeface="Calibri"/>
                <a:cs typeface="Calibri"/>
                <a:sym typeface="Calibri"/>
              </a:defRPr>
            </a:lvl9pPr>
          </a:lstStyle>
          <a:p>
            <a:endParaRPr/>
          </a:p>
        </p:txBody>
      </p:sp>
      <p:sp>
        <p:nvSpPr>
          <p:cNvPr id="31" name="Google Shape;31;p3"/>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
          <p:cNvPicPr preferRelativeResize="0"/>
          <p:nvPr/>
        </p:nvPicPr>
        <p:blipFill rotWithShape="1">
          <a:blip r:embed="rId2">
            <a:alphaModFix/>
          </a:blip>
          <a:srcRect/>
          <a:stretch/>
        </p:blipFill>
        <p:spPr>
          <a:xfrm>
            <a:off x="8667069" y="5663937"/>
            <a:ext cx="2695575" cy="609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4"/>
        <p:cNvGrpSpPr/>
        <p:nvPr/>
      </p:nvGrpSpPr>
      <p:grpSpPr>
        <a:xfrm>
          <a:off x="0" y="0"/>
          <a:ext cx="0" cy="0"/>
          <a:chOff x="0" y="0"/>
          <a:chExt cx="0" cy="0"/>
        </a:xfrm>
      </p:grpSpPr>
      <p:sp>
        <p:nvSpPr>
          <p:cNvPr id="185" name="Google Shape;185;p22"/>
          <p:cNvSpPr/>
          <p:nvPr/>
        </p:nvSpPr>
        <p:spPr>
          <a:xfrm>
            <a:off x="0" y="4953000"/>
            <a:ext cx="12188700"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2"/>
          <p:cNvSpPr/>
          <p:nvPr/>
        </p:nvSpPr>
        <p:spPr>
          <a:xfrm>
            <a:off x="15" y="491507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txBox="1">
            <a:spLocks noGrp="1"/>
          </p:cNvSpPr>
          <p:nvPr>
            <p:ph type="title"/>
          </p:nvPr>
        </p:nvSpPr>
        <p:spPr>
          <a:xfrm>
            <a:off x="1097280" y="5074920"/>
            <a:ext cx="10113600" cy="8229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88" name="Google Shape;188;p22"/>
          <p:cNvSpPr>
            <a:spLocks noGrp="1"/>
          </p:cNvSpPr>
          <p:nvPr>
            <p:ph type="pic" idx="2"/>
          </p:nvPr>
        </p:nvSpPr>
        <p:spPr>
          <a:xfrm>
            <a:off x="15" y="0"/>
            <a:ext cx="12192000" cy="4915200"/>
          </a:xfrm>
          <a:prstGeom prst="rect">
            <a:avLst/>
          </a:prstGeom>
          <a:solidFill>
            <a:srgbClr val="D2CAB5"/>
          </a:solidFill>
          <a:ln>
            <a:noFill/>
          </a:ln>
        </p:spPr>
      </p:sp>
      <p:sp>
        <p:nvSpPr>
          <p:cNvPr id="189" name="Google Shape;189;p22"/>
          <p:cNvSpPr txBox="1">
            <a:spLocks noGrp="1"/>
          </p:cNvSpPr>
          <p:nvPr>
            <p:ph type="body" idx="1"/>
          </p:nvPr>
        </p:nvSpPr>
        <p:spPr>
          <a:xfrm>
            <a:off x="1097280" y="5907024"/>
            <a:ext cx="10113300" cy="5943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Clr>
                <a:srgbClr val="FFFFFF"/>
              </a:buClr>
              <a:buSzPts val="1400"/>
              <a:buFont typeface="Calibri"/>
              <a:buNone/>
              <a:defRPr/>
            </a:lvl1pPr>
            <a:lvl2pPr marL="914400" lvl="1" indent="-228600" rtl="0">
              <a:spcBef>
                <a:spcPts val="600"/>
              </a:spcBef>
              <a:spcAft>
                <a:spcPts val="0"/>
              </a:spcAft>
              <a:buSzPts val="1400"/>
              <a:buFont typeface="Calibri"/>
              <a:buNone/>
              <a:defRPr/>
            </a:lvl2pPr>
            <a:lvl3pPr marL="1371600" lvl="2" indent="-228600" rtl="0">
              <a:spcBef>
                <a:spcPts val="400"/>
              </a:spcBef>
              <a:spcAft>
                <a:spcPts val="0"/>
              </a:spcAft>
              <a:buSzPts val="1400"/>
              <a:buFont typeface="Calibri"/>
              <a:buNone/>
              <a:defRPr/>
            </a:lvl3pPr>
            <a:lvl4pPr marL="1828800" lvl="3" indent="-228600" rtl="0">
              <a:spcBef>
                <a:spcPts val="400"/>
              </a:spcBef>
              <a:spcAft>
                <a:spcPts val="0"/>
              </a:spcAft>
              <a:buSzPts val="1400"/>
              <a:buFont typeface="Calibri"/>
              <a:buNone/>
              <a:defRPr/>
            </a:lvl4pPr>
            <a:lvl5pPr marL="2286000" lvl="4" indent="-228600" rtl="0">
              <a:spcBef>
                <a:spcPts val="400"/>
              </a:spcBef>
              <a:spcAft>
                <a:spcPts val="0"/>
              </a:spcAft>
              <a:buSzPts val="1400"/>
              <a:buFont typeface="Calibri"/>
              <a:buNone/>
              <a:defRPr/>
            </a:lvl5pPr>
            <a:lvl6pPr marL="2743200" lvl="5" indent="-228600" rtl="0">
              <a:spcBef>
                <a:spcPts val="400"/>
              </a:spcBef>
              <a:spcAft>
                <a:spcPts val="0"/>
              </a:spcAft>
              <a:buSzPts val="1400"/>
              <a:buFont typeface="Calibri"/>
              <a:buNone/>
              <a:defRPr/>
            </a:lvl6pPr>
            <a:lvl7pPr marL="3200400" lvl="6" indent="-228600" rtl="0">
              <a:spcBef>
                <a:spcPts val="400"/>
              </a:spcBef>
              <a:spcAft>
                <a:spcPts val="0"/>
              </a:spcAft>
              <a:buSzPts val="1400"/>
              <a:buFont typeface="Calibri"/>
              <a:buNone/>
              <a:defRPr/>
            </a:lvl7pPr>
            <a:lvl8pPr marL="3657600" lvl="7" indent="-228600" rtl="0">
              <a:spcBef>
                <a:spcPts val="400"/>
              </a:spcBef>
              <a:spcAft>
                <a:spcPts val="0"/>
              </a:spcAft>
              <a:buSzPts val="1400"/>
              <a:buFont typeface="Calibri"/>
              <a:buNone/>
              <a:defRPr/>
            </a:lvl8pPr>
            <a:lvl9pPr marL="4114800" lvl="8" indent="-228600" rtl="0">
              <a:spcBef>
                <a:spcPts val="400"/>
              </a:spcBef>
              <a:spcAft>
                <a:spcPts val="400"/>
              </a:spcAft>
              <a:buSzPts val="1400"/>
              <a:buFont typeface="Calibri"/>
              <a:buNone/>
              <a:defRPr/>
            </a:lvl9pPr>
          </a:lstStyle>
          <a:p>
            <a:endParaRPr/>
          </a:p>
        </p:txBody>
      </p:sp>
      <p:sp>
        <p:nvSpPr>
          <p:cNvPr id="190" name="Google Shape;190;p22"/>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91" name="Google Shape;191;p22"/>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92" name="Google Shape;192;p22"/>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3"/>
        <p:cNvGrpSpPr/>
        <p:nvPr/>
      </p:nvGrpSpPr>
      <p:grpSpPr>
        <a:xfrm>
          <a:off x="0" y="0"/>
          <a:ext cx="0" cy="0"/>
          <a:chOff x="0" y="0"/>
          <a:chExt cx="0" cy="0"/>
        </a:xfrm>
      </p:grpSpPr>
      <p:sp>
        <p:nvSpPr>
          <p:cNvPr id="194" name="Google Shape;194;p23"/>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95" name="Google Shape;195;p23"/>
          <p:cNvSpPr txBox="1">
            <a:spLocks noGrp="1"/>
          </p:cNvSpPr>
          <p:nvPr>
            <p:ph type="body" idx="1"/>
          </p:nvPr>
        </p:nvSpPr>
        <p:spPr>
          <a:xfrm rot="5400000">
            <a:off x="4114830" y="-1171816"/>
            <a:ext cx="4023300" cy="100584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a:lvl1pPr>
            <a:lvl2pPr marL="914400" lvl="1" indent="-317500" algn="l" rtl="0">
              <a:lnSpc>
                <a:spcPct val="90000"/>
              </a:lnSpc>
              <a:spcBef>
                <a:spcPts val="200"/>
              </a:spcBef>
              <a:spcAft>
                <a:spcPts val="0"/>
              </a:spcAft>
              <a:buClr>
                <a:schemeClr val="accent1"/>
              </a:buClr>
              <a:buSzPts val="1400"/>
              <a:buFont typeface="Calibri"/>
              <a:buChar char="◦"/>
              <a:defRPr/>
            </a:lvl2pPr>
            <a:lvl3pPr marL="1371600" lvl="2" indent="-317500" algn="l" rtl="0">
              <a:lnSpc>
                <a:spcPct val="90000"/>
              </a:lnSpc>
              <a:spcBef>
                <a:spcPts val="400"/>
              </a:spcBef>
              <a:spcAft>
                <a:spcPts val="0"/>
              </a:spcAft>
              <a:buClr>
                <a:schemeClr val="accent1"/>
              </a:buClr>
              <a:buSzPts val="1400"/>
              <a:buFont typeface="Calibri"/>
              <a:buChar char="◦"/>
              <a:defRPr/>
            </a:lvl3pPr>
            <a:lvl4pPr marL="1828800" lvl="3" indent="-317500" algn="l" rtl="0">
              <a:lnSpc>
                <a:spcPct val="90000"/>
              </a:lnSpc>
              <a:spcBef>
                <a:spcPts val="400"/>
              </a:spcBef>
              <a:spcAft>
                <a:spcPts val="0"/>
              </a:spcAft>
              <a:buClr>
                <a:schemeClr val="accent1"/>
              </a:buClr>
              <a:buSzPts val="1400"/>
              <a:buFont typeface="Calibri"/>
              <a:buChar char="◦"/>
              <a:defRPr/>
            </a:lvl4pPr>
            <a:lvl5pPr marL="2286000" lvl="4" indent="-317500" algn="l" rtl="0">
              <a:lnSpc>
                <a:spcPct val="90000"/>
              </a:lnSpc>
              <a:spcBef>
                <a:spcPts val="400"/>
              </a:spcBef>
              <a:spcAft>
                <a:spcPts val="0"/>
              </a:spcAft>
              <a:buClr>
                <a:schemeClr val="accent1"/>
              </a:buClr>
              <a:buSzPts val="1400"/>
              <a:buFont typeface="Calibri"/>
              <a:buChar char="◦"/>
              <a:defRPr/>
            </a:lvl5pPr>
            <a:lvl6pPr marL="2743200" lvl="5" indent="-317500" algn="l" rtl="0">
              <a:lnSpc>
                <a:spcPct val="90000"/>
              </a:lnSpc>
              <a:spcBef>
                <a:spcPts val="400"/>
              </a:spcBef>
              <a:spcAft>
                <a:spcPts val="0"/>
              </a:spcAft>
              <a:buClr>
                <a:schemeClr val="accent1"/>
              </a:buClr>
              <a:buSzPts val="1400"/>
              <a:buFont typeface="Calibri"/>
              <a:buChar char="◦"/>
              <a:defRPr/>
            </a:lvl6pPr>
            <a:lvl7pPr marL="3200400" lvl="6" indent="-317500" algn="l" rtl="0">
              <a:lnSpc>
                <a:spcPct val="90000"/>
              </a:lnSpc>
              <a:spcBef>
                <a:spcPts val="400"/>
              </a:spcBef>
              <a:spcAft>
                <a:spcPts val="0"/>
              </a:spcAft>
              <a:buClr>
                <a:schemeClr val="accent1"/>
              </a:buClr>
              <a:buSzPts val="1400"/>
              <a:buFont typeface="Calibri"/>
              <a:buChar char="◦"/>
              <a:defRPr/>
            </a:lvl7pPr>
            <a:lvl8pPr marL="3657600" lvl="7" indent="-317500" algn="l" rtl="0">
              <a:lnSpc>
                <a:spcPct val="90000"/>
              </a:lnSpc>
              <a:spcBef>
                <a:spcPts val="400"/>
              </a:spcBef>
              <a:spcAft>
                <a:spcPts val="0"/>
              </a:spcAft>
              <a:buClr>
                <a:schemeClr val="accent1"/>
              </a:buClr>
              <a:buSzPts val="1400"/>
              <a:buFont typeface="Calibri"/>
              <a:buChar char="◦"/>
              <a:defRPr/>
            </a:lvl8pPr>
            <a:lvl9pPr marL="4114800" lvl="8" indent="-317500" algn="l" rtl="0">
              <a:lnSpc>
                <a:spcPct val="90000"/>
              </a:lnSpc>
              <a:spcBef>
                <a:spcPts val="400"/>
              </a:spcBef>
              <a:spcAft>
                <a:spcPts val="400"/>
              </a:spcAft>
              <a:buClr>
                <a:schemeClr val="accent1"/>
              </a:buClr>
              <a:buSzPts val="1400"/>
              <a:buFont typeface="Calibri"/>
              <a:buChar char="◦"/>
              <a:defRPr/>
            </a:lvl9pPr>
          </a:lstStyle>
          <a:p>
            <a:endParaRPr/>
          </a:p>
        </p:txBody>
      </p:sp>
      <p:sp>
        <p:nvSpPr>
          <p:cNvPr id="196" name="Google Shape;196;p23"/>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97" name="Google Shape;197;p23"/>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98" name="Google Shape;198;p2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9"/>
        <p:cNvGrpSpPr/>
        <p:nvPr/>
      </p:nvGrpSpPr>
      <p:grpSpPr>
        <a:xfrm>
          <a:off x="0" y="0"/>
          <a:ext cx="0" cy="0"/>
          <a:chOff x="0" y="0"/>
          <a:chExt cx="0" cy="0"/>
        </a:xfrm>
      </p:grpSpPr>
      <p:sp>
        <p:nvSpPr>
          <p:cNvPr id="200" name="Google Shape;200;p24"/>
          <p:cNvSpPr/>
          <p:nvPr/>
        </p:nvSpPr>
        <p:spPr>
          <a:xfrm>
            <a:off x="3175" y="6400800"/>
            <a:ext cx="121887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4"/>
          <p:cNvSpPr/>
          <p:nvPr/>
        </p:nvSpPr>
        <p:spPr>
          <a:xfrm>
            <a:off x="15" y="6334316"/>
            <a:ext cx="12188700" cy="6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a:spLocks noGrp="1"/>
          </p:cNvSpPr>
          <p:nvPr>
            <p:ph type="title"/>
          </p:nvPr>
        </p:nvSpPr>
        <p:spPr>
          <a:xfrm rot="5400000">
            <a:off x="7159350" y="1977852"/>
            <a:ext cx="5760000" cy="2628900"/>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03" name="Google Shape;203;p24"/>
          <p:cNvSpPr txBox="1">
            <a:spLocks noGrp="1"/>
          </p:cNvSpPr>
          <p:nvPr>
            <p:ph type="body" idx="1"/>
          </p:nvPr>
        </p:nvSpPr>
        <p:spPr>
          <a:xfrm rot="5400000">
            <a:off x="1825350" y="-574848"/>
            <a:ext cx="5760000" cy="77343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a:lvl1pPr>
            <a:lvl2pPr marL="914400" lvl="1" indent="-317500" algn="l" rtl="0">
              <a:lnSpc>
                <a:spcPct val="90000"/>
              </a:lnSpc>
              <a:spcBef>
                <a:spcPts val="200"/>
              </a:spcBef>
              <a:spcAft>
                <a:spcPts val="0"/>
              </a:spcAft>
              <a:buClr>
                <a:schemeClr val="accent1"/>
              </a:buClr>
              <a:buSzPts val="1400"/>
              <a:buFont typeface="Calibri"/>
              <a:buChar char="◦"/>
              <a:defRPr/>
            </a:lvl2pPr>
            <a:lvl3pPr marL="1371600" lvl="2" indent="-317500" algn="l" rtl="0">
              <a:lnSpc>
                <a:spcPct val="90000"/>
              </a:lnSpc>
              <a:spcBef>
                <a:spcPts val="400"/>
              </a:spcBef>
              <a:spcAft>
                <a:spcPts val="0"/>
              </a:spcAft>
              <a:buClr>
                <a:schemeClr val="accent1"/>
              </a:buClr>
              <a:buSzPts val="1400"/>
              <a:buFont typeface="Calibri"/>
              <a:buChar char="◦"/>
              <a:defRPr/>
            </a:lvl3pPr>
            <a:lvl4pPr marL="1828800" lvl="3" indent="-317500" algn="l" rtl="0">
              <a:lnSpc>
                <a:spcPct val="90000"/>
              </a:lnSpc>
              <a:spcBef>
                <a:spcPts val="400"/>
              </a:spcBef>
              <a:spcAft>
                <a:spcPts val="0"/>
              </a:spcAft>
              <a:buClr>
                <a:schemeClr val="accent1"/>
              </a:buClr>
              <a:buSzPts val="1400"/>
              <a:buFont typeface="Calibri"/>
              <a:buChar char="◦"/>
              <a:defRPr/>
            </a:lvl4pPr>
            <a:lvl5pPr marL="2286000" lvl="4" indent="-317500" algn="l" rtl="0">
              <a:lnSpc>
                <a:spcPct val="90000"/>
              </a:lnSpc>
              <a:spcBef>
                <a:spcPts val="400"/>
              </a:spcBef>
              <a:spcAft>
                <a:spcPts val="0"/>
              </a:spcAft>
              <a:buClr>
                <a:schemeClr val="accent1"/>
              </a:buClr>
              <a:buSzPts val="1400"/>
              <a:buFont typeface="Calibri"/>
              <a:buChar char="◦"/>
              <a:defRPr/>
            </a:lvl5pPr>
            <a:lvl6pPr marL="2743200" lvl="5" indent="-317500" algn="l" rtl="0">
              <a:lnSpc>
                <a:spcPct val="90000"/>
              </a:lnSpc>
              <a:spcBef>
                <a:spcPts val="400"/>
              </a:spcBef>
              <a:spcAft>
                <a:spcPts val="0"/>
              </a:spcAft>
              <a:buClr>
                <a:schemeClr val="accent1"/>
              </a:buClr>
              <a:buSzPts val="1400"/>
              <a:buFont typeface="Calibri"/>
              <a:buChar char="◦"/>
              <a:defRPr/>
            </a:lvl6pPr>
            <a:lvl7pPr marL="3200400" lvl="6" indent="-317500" algn="l" rtl="0">
              <a:lnSpc>
                <a:spcPct val="90000"/>
              </a:lnSpc>
              <a:spcBef>
                <a:spcPts val="400"/>
              </a:spcBef>
              <a:spcAft>
                <a:spcPts val="0"/>
              </a:spcAft>
              <a:buClr>
                <a:schemeClr val="accent1"/>
              </a:buClr>
              <a:buSzPts val="1400"/>
              <a:buFont typeface="Calibri"/>
              <a:buChar char="◦"/>
              <a:defRPr/>
            </a:lvl7pPr>
            <a:lvl8pPr marL="3657600" lvl="7" indent="-317500" algn="l" rtl="0">
              <a:lnSpc>
                <a:spcPct val="90000"/>
              </a:lnSpc>
              <a:spcBef>
                <a:spcPts val="400"/>
              </a:spcBef>
              <a:spcAft>
                <a:spcPts val="0"/>
              </a:spcAft>
              <a:buClr>
                <a:schemeClr val="accent1"/>
              </a:buClr>
              <a:buSzPts val="1400"/>
              <a:buFont typeface="Calibri"/>
              <a:buChar char="◦"/>
              <a:defRPr/>
            </a:lvl8pPr>
            <a:lvl9pPr marL="4114800" lvl="8" indent="-317500" algn="l" rtl="0">
              <a:lnSpc>
                <a:spcPct val="90000"/>
              </a:lnSpc>
              <a:spcBef>
                <a:spcPts val="400"/>
              </a:spcBef>
              <a:spcAft>
                <a:spcPts val="400"/>
              </a:spcAft>
              <a:buClr>
                <a:schemeClr val="accent1"/>
              </a:buClr>
              <a:buSzPts val="1400"/>
              <a:buFont typeface="Calibri"/>
              <a:buChar char="◦"/>
              <a:defRPr/>
            </a:lvl9pPr>
          </a:lstStyle>
          <a:p>
            <a:endParaRPr/>
          </a:p>
        </p:txBody>
      </p:sp>
      <p:sp>
        <p:nvSpPr>
          <p:cNvPr id="204" name="Google Shape;204;p24"/>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05" name="Google Shape;205;p24"/>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206" name="Google Shape;206;p2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sz="4800">
                <a:solidFill>
                  <a:srgbClr val="3F3F3F"/>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7" name="Google Shape;37;p4"/>
          <p:cNvSpPr txBox="1">
            <a:spLocks noGrp="1"/>
          </p:cNvSpPr>
          <p:nvPr>
            <p:ph type="body" idx="1"/>
          </p:nvPr>
        </p:nvSpPr>
        <p:spPr>
          <a:xfrm>
            <a:off x="1097278" y="1845734"/>
            <a:ext cx="4937760" cy="402336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sz="2000">
                <a:solidFill>
                  <a:srgbClr val="3F3F3F"/>
                </a:solidFill>
                <a:latin typeface="Calibri"/>
                <a:ea typeface="Calibri"/>
                <a:cs typeface="Calibri"/>
                <a:sym typeface="Calibri"/>
              </a:defRPr>
            </a:lvl1pPr>
            <a:lvl2pPr marL="914400" lvl="1" indent="-317500" algn="l" rtl="0">
              <a:lnSpc>
                <a:spcPct val="90000"/>
              </a:lnSpc>
              <a:spcBef>
                <a:spcPts val="200"/>
              </a:spcBef>
              <a:spcAft>
                <a:spcPts val="0"/>
              </a:spcAft>
              <a:buClr>
                <a:schemeClr val="accent1"/>
              </a:buClr>
              <a:buSzPts val="1400"/>
              <a:buFont typeface="Calibri"/>
              <a:buChar char="◦"/>
              <a:defRPr sz="1800">
                <a:solidFill>
                  <a:srgbClr val="3F3F3F"/>
                </a:solidFill>
                <a:latin typeface="Calibri"/>
                <a:ea typeface="Calibri"/>
                <a:cs typeface="Calibri"/>
                <a:sym typeface="Calibri"/>
              </a:defRPr>
            </a:lvl2pPr>
            <a:lvl3pPr marL="1371600" lvl="2"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3pPr>
            <a:lvl4pPr marL="1828800" lvl="3"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4pPr>
            <a:lvl5pPr marL="2286000" lvl="4"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5pPr>
            <a:lvl6pPr marL="2743200" lvl="5"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6pPr>
            <a:lvl7pPr marL="3200400" lvl="6"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7pPr>
            <a:lvl8pPr marL="3657600" lvl="7"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8pPr>
            <a:lvl9pPr marL="4114800" lvl="8" indent="-317500" algn="l" rtl="0">
              <a:lnSpc>
                <a:spcPct val="90000"/>
              </a:lnSpc>
              <a:spcBef>
                <a:spcPts val="400"/>
              </a:spcBef>
              <a:spcAft>
                <a:spcPts val="400"/>
              </a:spcAft>
              <a:buClr>
                <a:schemeClr val="accent1"/>
              </a:buClr>
              <a:buSzPts val="1400"/>
              <a:buFont typeface="Calibri"/>
              <a:buChar char="◦"/>
              <a:defRPr sz="1400">
                <a:solidFill>
                  <a:srgbClr val="3F3F3F"/>
                </a:solidFill>
                <a:latin typeface="Calibri"/>
                <a:ea typeface="Calibri"/>
                <a:cs typeface="Calibri"/>
                <a:sym typeface="Calibri"/>
              </a:defRPr>
            </a:lvl9pPr>
          </a:lstStyle>
          <a:p>
            <a:endParaRPr/>
          </a:p>
        </p:txBody>
      </p:sp>
      <p:sp>
        <p:nvSpPr>
          <p:cNvPr id="38" name="Google Shape;38;p4"/>
          <p:cNvSpPr txBox="1">
            <a:spLocks noGrp="1"/>
          </p:cNvSpPr>
          <p:nvPr>
            <p:ph type="body" idx="2"/>
          </p:nvPr>
        </p:nvSpPr>
        <p:spPr>
          <a:xfrm>
            <a:off x="6217920" y="1845735"/>
            <a:ext cx="4937760" cy="402336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sz="2000">
                <a:solidFill>
                  <a:srgbClr val="3F3F3F"/>
                </a:solidFill>
                <a:latin typeface="Calibri"/>
                <a:ea typeface="Calibri"/>
                <a:cs typeface="Calibri"/>
                <a:sym typeface="Calibri"/>
              </a:defRPr>
            </a:lvl1pPr>
            <a:lvl2pPr marL="914400" lvl="1" indent="-317500" algn="l" rtl="0">
              <a:lnSpc>
                <a:spcPct val="90000"/>
              </a:lnSpc>
              <a:spcBef>
                <a:spcPts val="200"/>
              </a:spcBef>
              <a:spcAft>
                <a:spcPts val="0"/>
              </a:spcAft>
              <a:buClr>
                <a:schemeClr val="accent1"/>
              </a:buClr>
              <a:buSzPts val="1400"/>
              <a:buFont typeface="Calibri"/>
              <a:buChar char="◦"/>
              <a:defRPr sz="1800">
                <a:solidFill>
                  <a:srgbClr val="3F3F3F"/>
                </a:solidFill>
                <a:latin typeface="Calibri"/>
                <a:ea typeface="Calibri"/>
                <a:cs typeface="Calibri"/>
                <a:sym typeface="Calibri"/>
              </a:defRPr>
            </a:lvl2pPr>
            <a:lvl3pPr marL="1371600" lvl="2"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3pPr>
            <a:lvl4pPr marL="1828800" lvl="3"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4pPr>
            <a:lvl5pPr marL="2286000" lvl="4"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5pPr>
            <a:lvl6pPr marL="2743200" lvl="5"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6pPr>
            <a:lvl7pPr marL="3200400" lvl="6"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7pPr>
            <a:lvl8pPr marL="3657600" lvl="7"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8pPr>
            <a:lvl9pPr marL="4114800" lvl="8" indent="-317500" algn="l" rtl="0">
              <a:lnSpc>
                <a:spcPct val="90000"/>
              </a:lnSpc>
              <a:spcBef>
                <a:spcPts val="400"/>
              </a:spcBef>
              <a:spcAft>
                <a:spcPts val="400"/>
              </a:spcAft>
              <a:buClr>
                <a:schemeClr val="accent1"/>
              </a:buClr>
              <a:buSzPts val="1400"/>
              <a:buFont typeface="Calibri"/>
              <a:buChar char="◦"/>
              <a:defRPr sz="1400">
                <a:solidFill>
                  <a:srgbClr val="3F3F3F"/>
                </a:solidFill>
                <a:latin typeface="Calibri"/>
                <a:ea typeface="Calibri"/>
                <a:cs typeface="Calibri"/>
                <a:sym typeface="Calibri"/>
              </a:defRPr>
            </a:lvl9pPr>
          </a:lstStyle>
          <a:p>
            <a:endParaRPr/>
          </a:p>
        </p:txBody>
      </p:sp>
      <p:sp>
        <p:nvSpPr>
          <p:cNvPr id="39" name="Google Shape;39;p4"/>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p4"/>
          <p:cNvPicPr preferRelativeResize="0"/>
          <p:nvPr/>
        </p:nvPicPr>
        <p:blipFill rotWithShape="1">
          <a:blip r:embed="rId2">
            <a:alphaModFix/>
          </a:blip>
          <a:srcRect/>
          <a:stretch/>
        </p:blipFill>
        <p:spPr>
          <a:xfrm>
            <a:off x="8667069" y="5663937"/>
            <a:ext cx="2695575" cy="609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5"/>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txBox="1">
            <a:spLocks noGrp="1"/>
          </p:cNvSpPr>
          <p:nvPr>
            <p:ph type="title"/>
          </p:nvPr>
        </p:nvSpPr>
        <p:spPr>
          <a:xfrm>
            <a:off x="1097280" y="5074920"/>
            <a:ext cx="10113645" cy="82296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400"/>
              <a:buNone/>
              <a:defRPr sz="3600" b="0">
                <a:solidFill>
                  <a:srgbClr val="FFFFF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7" name="Google Shape;47;p5"/>
          <p:cNvSpPr>
            <a:spLocks noGrp="1"/>
          </p:cNvSpPr>
          <p:nvPr>
            <p:ph type="pic" idx="2"/>
          </p:nvPr>
        </p:nvSpPr>
        <p:spPr>
          <a:xfrm>
            <a:off x="15" y="0"/>
            <a:ext cx="12191985" cy="4915076"/>
          </a:xfrm>
          <a:prstGeom prst="rect">
            <a:avLst/>
          </a:prstGeom>
          <a:solidFill>
            <a:srgbClr val="D2CAB5"/>
          </a:solidFill>
          <a:ln>
            <a:noFill/>
          </a:ln>
        </p:spPr>
      </p:sp>
      <p:sp>
        <p:nvSpPr>
          <p:cNvPr id="48" name="Google Shape;48;p5"/>
          <p:cNvSpPr txBox="1">
            <a:spLocks noGrp="1"/>
          </p:cNvSpPr>
          <p:nvPr>
            <p:ph type="body" idx="1"/>
          </p:nvPr>
        </p:nvSpPr>
        <p:spPr>
          <a:xfrm>
            <a:off x="1097280" y="5907024"/>
            <a:ext cx="10113264" cy="59436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Clr>
                <a:srgbClr val="FFFFFF"/>
              </a:buClr>
              <a:buSzPts val="1400"/>
              <a:buFont typeface="Calibri"/>
              <a:buNone/>
              <a:defRPr sz="1500">
                <a:solidFill>
                  <a:srgbClr val="FFFFFF"/>
                </a:solidFill>
              </a:defRPr>
            </a:lvl1pPr>
            <a:lvl2pPr marL="914400" lvl="1" indent="-228600" rtl="0">
              <a:spcBef>
                <a:spcPts val="600"/>
              </a:spcBef>
              <a:spcAft>
                <a:spcPts val="0"/>
              </a:spcAft>
              <a:buSzPts val="1400"/>
              <a:buFont typeface="Calibri"/>
              <a:buNone/>
              <a:defRPr sz="1200"/>
            </a:lvl2pPr>
            <a:lvl3pPr marL="1371600" lvl="2" indent="-228600" rtl="0">
              <a:spcBef>
                <a:spcPts val="400"/>
              </a:spcBef>
              <a:spcAft>
                <a:spcPts val="0"/>
              </a:spcAft>
              <a:buSzPts val="1400"/>
              <a:buFont typeface="Calibri"/>
              <a:buNone/>
              <a:defRPr sz="1000"/>
            </a:lvl3pPr>
            <a:lvl4pPr marL="1828800" lvl="3" indent="-228600" rtl="0">
              <a:spcBef>
                <a:spcPts val="400"/>
              </a:spcBef>
              <a:spcAft>
                <a:spcPts val="0"/>
              </a:spcAft>
              <a:buSzPts val="1400"/>
              <a:buFont typeface="Calibri"/>
              <a:buNone/>
              <a:defRPr sz="900"/>
            </a:lvl4pPr>
            <a:lvl5pPr marL="2286000" lvl="4" indent="-228600" rtl="0">
              <a:spcBef>
                <a:spcPts val="400"/>
              </a:spcBef>
              <a:spcAft>
                <a:spcPts val="0"/>
              </a:spcAft>
              <a:buSzPts val="1400"/>
              <a:buFont typeface="Calibri"/>
              <a:buNone/>
              <a:defRPr sz="900"/>
            </a:lvl5pPr>
            <a:lvl6pPr marL="2743200" lvl="5" indent="-228600" rtl="0">
              <a:spcBef>
                <a:spcPts val="400"/>
              </a:spcBef>
              <a:spcAft>
                <a:spcPts val="0"/>
              </a:spcAft>
              <a:buSzPts val="1400"/>
              <a:buFont typeface="Calibri"/>
              <a:buNone/>
              <a:defRPr sz="900"/>
            </a:lvl6pPr>
            <a:lvl7pPr marL="3200400" lvl="6" indent="-228600" rtl="0">
              <a:spcBef>
                <a:spcPts val="400"/>
              </a:spcBef>
              <a:spcAft>
                <a:spcPts val="0"/>
              </a:spcAft>
              <a:buSzPts val="1400"/>
              <a:buFont typeface="Calibri"/>
              <a:buNone/>
              <a:defRPr sz="900"/>
            </a:lvl7pPr>
            <a:lvl8pPr marL="3657600" lvl="7" indent="-228600" rtl="0">
              <a:spcBef>
                <a:spcPts val="400"/>
              </a:spcBef>
              <a:spcAft>
                <a:spcPts val="0"/>
              </a:spcAft>
              <a:buSzPts val="1400"/>
              <a:buFont typeface="Calibri"/>
              <a:buNone/>
              <a:defRPr sz="900"/>
            </a:lvl8pPr>
            <a:lvl9pPr marL="4114800" lvl="8" indent="-228600" rtl="0">
              <a:spcBef>
                <a:spcPts val="400"/>
              </a:spcBef>
              <a:spcAft>
                <a:spcPts val="400"/>
              </a:spcAft>
              <a:buSzPts val="1400"/>
              <a:buFont typeface="Calibri"/>
              <a:buNone/>
              <a:defRPr sz="900"/>
            </a:lvl9pPr>
          </a:lstStyle>
          <a:p>
            <a:endParaRPr/>
          </a:p>
        </p:txBody>
      </p:sp>
      <p:sp>
        <p:nvSpPr>
          <p:cNvPr id="49" name="Google Shape;49;p5"/>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5"/>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txBox="1">
            <a:spLocks noGrp="1"/>
          </p:cNvSpPr>
          <p:nvPr>
            <p:ph type="title"/>
          </p:nvPr>
        </p:nvSpPr>
        <p:spPr>
          <a:xfrm>
            <a:off x="1097280" y="758952"/>
            <a:ext cx="10058400" cy="3566160"/>
          </a:xfrm>
          <a:prstGeom prst="rect">
            <a:avLst/>
          </a:prstGeom>
          <a:noFill/>
          <a:ln>
            <a:noFill/>
          </a:ln>
        </p:spPr>
        <p:txBody>
          <a:bodyPr spcFirstLastPara="1" wrap="square" lIns="91425" tIns="91425" rIns="91425" bIns="91425" anchor="b" anchorCtr="0">
            <a:noAutofit/>
          </a:bodyPr>
          <a:lstStyle>
            <a:lvl1pPr lvl="0" rtl="0">
              <a:lnSpc>
                <a:spcPct val="85000"/>
              </a:lnSpc>
              <a:spcBef>
                <a:spcPts val="0"/>
              </a:spcBef>
              <a:spcAft>
                <a:spcPts val="0"/>
              </a:spcAft>
              <a:buSzPts val="1400"/>
              <a:buNone/>
              <a:defRPr sz="8000" b="0">
                <a:solidFill>
                  <a:srgbClr val="262626"/>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6" name="Google Shape;56;p6"/>
          <p:cNvSpPr txBox="1">
            <a:spLocks noGrp="1"/>
          </p:cNvSpPr>
          <p:nvPr>
            <p:ph type="body" idx="1"/>
          </p:nvPr>
        </p:nvSpPr>
        <p:spPr>
          <a:xfrm>
            <a:off x="1097280" y="4453128"/>
            <a:ext cx="10058400" cy="1143000"/>
          </a:xfrm>
          <a:prstGeom prst="rect">
            <a:avLst/>
          </a:prstGeom>
          <a:noFill/>
          <a:ln>
            <a:noFill/>
          </a:ln>
        </p:spPr>
        <p:txBody>
          <a:bodyPr spcFirstLastPara="1" wrap="square" lIns="91425" tIns="91425" rIns="91425" bIns="91425" anchor="t" anchorCtr="0">
            <a:noAutofit/>
          </a:bodyPr>
          <a:lstStyle>
            <a:lvl1pPr marL="457200" lvl="0" indent="-228600" rtl="0">
              <a:spcBef>
                <a:spcPts val="1200"/>
              </a:spcBef>
              <a:spcAft>
                <a:spcPts val="0"/>
              </a:spcAft>
              <a:buClr>
                <a:schemeClr val="dk2"/>
              </a:buClr>
              <a:buSzPts val="1400"/>
              <a:buFont typeface="Calibri"/>
              <a:buNone/>
              <a:defRPr sz="2400" cap="none">
                <a:solidFill>
                  <a:schemeClr val="dk2"/>
                </a:solidFill>
                <a:latin typeface="Calibri"/>
                <a:ea typeface="Calibri"/>
                <a:cs typeface="Calibri"/>
                <a:sym typeface="Calibri"/>
              </a:defRPr>
            </a:lvl1pPr>
            <a:lvl2pPr marL="914400" lvl="1" indent="-228600" rtl="0">
              <a:spcBef>
                <a:spcPts val="200"/>
              </a:spcBef>
              <a:spcAft>
                <a:spcPts val="0"/>
              </a:spcAft>
              <a:buClr>
                <a:srgbClr val="888888"/>
              </a:buClr>
              <a:buSzPts val="1400"/>
              <a:buFont typeface="Calibri"/>
              <a:buNone/>
              <a:defRPr sz="1800">
                <a:solidFill>
                  <a:srgbClr val="888888"/>
                </a:solidFill>
              </a:defRPr>
            </a:lvl2pPr>
            <a:lvl3pPr marL="1371600" lvl="2" indent="-228600" rtl="0">
              <a:spcBef>
                <a:spcPts val="400"/>
              </a:spcBef>
              <a:spcAft>
                <a:spcPts val="0"/>
              </a:spcAft>
              <a:buClr>
                <a:srgbClr val="888888"/>
              </a:buClr>
              <a:buSzPts val="1400"/>
              <a:buFont typeface="Calibri"/>
              <a:buNone/>
              <a:defRPr sz="1600">
                <a:solidFill>
                  <a:srgbClr val="888888"/>
                </a:solidFill>
              </a:defRPr>
            </a:lvl3pPr>
            <a:lvl4pPr marL="1828800" lvl="3" indent="-228600" rtl="0">
              <a:spcBef>
                <a:spcPts val="400"/>
              </a:spcBef>
              <a:spcAft>
                <a:spcPts val="0"/>
              </a:spcAft>
              <a:buClr>
                <a:srgbClr val="888888"/>
              </a:buClr>
              <a:buSzPts val="1400"/>
              <a:buFont typeface="Calibri"/>
              <a:buNone/>
              <a:defRPr sz="1400">
                <a:solidFill>
                  <a:srgbClr val="888888"/>
                </a:solidFill>
              </a:defRPr>
            </a:lvl4pPr>
            <a:lvl5pPr marL="2286000" lvl="4" indent="-228600" rtl="0">
              <a:spcBef>
                <a:spcPts val="400"/>
              </a:spcBef>
              <a:spcAft>
                <a:spcPts val="0"/>
              </a:spcAft>
              <a:buClr>
                <a:srgbClr val="888888"/>
              </a:buClr>
              <a:buSzPts val="1400"/>
              <a:buFont typeface="Calibri"/>
              <a:buNone/>
              <a:defRPr sz="1400">
                <a:solidFill>
                  <a:srgbClr val="888888"/>
                </a:solidFill>
              </a:defRPr>
            </a:lvl5pPr>
            <a:lvl6pPr marL="2743200" lvl="5" indent="-228600" rtl="0">
              <a:spcBef>
                <a:spcPts val="400"/>
              </a:spcBef>
              <a:spcAft>
                <a:spcPts val="0"/>
              </a:spcAft>
              <a:buClr>
                <a:srgbClr val="888888"/>
              </a:buClr>
              <a:buSzPts val="1400"/>
              <a:buFont typeface="Calibri"/>
              <a:buNone/>
              <a:defRPr sz="1400">
                <a:solidFill>
                  <a:srgbClr val="888888"/>
                </a:solidFill>
              </a:defRPr>
            </a:lvl6pPr>
            <a:lvl7pPr marL="3200400" lvl="6" indent="-228600" rtl="0">
              <a:spcBef>
                <a:spcPts val="400"/>
              </a:spcBef>
              <a:spcAft>
                <a:spcPts val="0"/>
              </a:spcAft>
              <a:buClr>
                <a:srgbClr val="888888"/>
              </a:buClr>
              <a:buSzPts val="1400"/>
              <a:buFont typeface="Calibri"/>
              <a:buNone/>
              <a:defRPr sz="1400">
                <a:solidFill>
                  <a:srgbClr val="888888"/>
                </a:solidFill>
              </a:defRPr>
            </a:lvl7pPr>
            <a:lvl8pPr marL="3657600" lvl="7" indent="-228600" rtl="0">
              <a:spcBef>
                <a:spcPts val="400"/>
              </a:spcBef>
              <a:spcAft>
                <a:spcPts val="0"/>
              </a:spcAft>
              <a:buClr>
                <a:srgbClr val="888888"/>
              </a:buClr>
              <a:buSzPts val="1400"/>
              <a:buFont typeface="Calibri"/>
              <a:buNone/>
              <a:defRPr sz="1400">
                <a:solidFill>
                  <a:srgbClr val="888888"/>
                </a:solidFill>
              </a:defRPr>
            </a:lvl8pPr>
            <a:lvl9pPr marL="4114800" lvl="8" indent="-228600" rtl="0">
              <a:spcBef>
                <a:spcPts val="400"/>
              </a:spcBef>
              <a:spcAft>
                <a:spcPts val="400"/>
              </a:spcAft>
              <a:buClr>
                <a:srgbClr val="888888"/>
              </a:buClr>
              <a:buSzPts val="1400"/>
              <a:buFont typeface="Calibri"/>
              <a:buNone/>
              <a:defRPr sz="1400">
                <a:solidFill>
                  <a:srgbClr val="888888"/>
                </a:solidFill>
              </a:defRPr>
            </a:lvl9pPr>
          </a:lstStyle>
          <a:p>
            <a:endParaRPr/>
          </a:p>
        </p:txBody>
      </p:sp>
      <p:sp>
        <p:nvSpPr>
          <p:cNvPr id="57" name="Google Shape;57;p6"/>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6"/>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0" name="Google Shape;60;p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61" name="Google Shape;61;p6"/>
          <p:cNvPicPr preferRelativeResize="0"/>
          <p:nvPr/>
        </p:nvPicPr>
        <p:blipFill rotWithShape="1">
          <a:blip r:embed="rId2">
            <a:alphaModFix/>
          </a:blip>
          <a:srcRect/>
          <a:stretch/>
        </p:blipFill>
        <p:spPr>
          <a:xfrm>
            <a:off x="8667069" y="5663937"/>
            <a:ext cx="2695575" cy="6096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sz="4800">
                <a:solidFill>
                  <a:srgbClr val="3F3F3F"/>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4" name="Google Shape;64;p7"/>
          <p:cNvSpPr txBox="1">
            <a:spLocks noGrp="1"/>
          </p:cNvSpPr>
          <p:nvPr>
            <p:ph type="body" idx="1"/>
          </p:nvPr>
        </p:nvSpPr>
        <p:spPr>
          <a:xfrm>
            <a:off x="1097280" y="1846052"/>
            <a:ext cx="4937760" cy="736282"/>
          </a:xfrm>
          <a:prstGeom prst="rect">
            <a:avLst/>
          </a:prstGeom>
          <a:noFill/>
          <a:ln>
            <a:noFill/>
          </a:ln>
        </p:spPr>
        <p:txBody>
          <a:bodyPr spcFirstLastPara="1" wrap="square" lIns="91425" tIns="91425" rIns="91425" bIns="91425" anchor="ctr" anchorCtr="0">
            <a:noAutofit/>
          </a:bodyPr>
          <a:lstStyle>
            <a:lvl1pPr marL="457200" lvl="0" indent="-228600" rtl="0">
              <a:spcBef>
                <a:spcPts val="1200"/>
              </a:spcBef>
              <a:spcAft>
                <a:spcPts val="0"/>
              </a:spcAft>
              <a:buClr>
                <a:schemeClr val="dk2"/>
              </a:buClr>
              <a:buSzPts val="1400"/>
              <a:buFont typeface="Calibri"/>
              <a:buNone/>
              <a:defRPr sz="2000" b="0" cap="none">
                <a:solidFill>
                  <a:schemeClr val="dk2"/>
                </a:solidFill>
              </a:defRPr>
            </a:lvl1pPr>
            <a:lvl2pPr marL="914400" lvl="1" indent="-228600" rtl="0">
              <a:spcBef>
                <a:spcPts val="200"/>
              </a:spcBef>
              <a:spcAft>
                <a:spcPts val="0"/>
              </a:spcAft>
              <a:buSzPts val="1400"/>
              <a:buFont typeface="Calibri"/>
              <a:buNone/>
              <a:defRPr sz="2000" b="1"/>
            </a:lvl2pPr>
            <a:lvl3pPr marL="1371600" lvl="2" indent="-228600" rtl="0">
              <a:spcBef>
                <a:spcPts val="400"/>
              </a:spcBef>
              <a:spcAft>
                <a:spcPts val="0"/>
              </a:spcAft>
              <a:buSzPts val="1400"/>
              <a:buFont typeface="Calibri"/>
              <a:buNone/>
              <a:defRPr sz="1800" b="1"/>
            </a:lvl3pPr>
            <a:lvl4pPr marL="1828800" lvl="3" indent="-228600" rtl="0">
              <a:spcBef>
                <a:spcPts val="400"/>
              </a:spcBef>
              <a:spcAft>
                <a:spcPts val="0"/>
              </a:spcAft>
              <a:buSzPts val="1400"/>
              <a:buFont typeface="Calibri"/>
              <a:buNone/>
              <a:defRPr sz="1600" b="1"/>
            </a:lvl4pPr>
            <a:lvl5pPr marL="2286000" lvl="4" indent="-228600" rtl="0">
              <a:spcBef>
                <a:spcPts val="400"/>
              </a:spcBef>
              <a:spcAft>
                <a:spcPts val="0"/>
              </a:spcAft>
              <a:buSzPts val="1400"/>
              <a:buFont typeface="Calibri"/>
              <a:buNone/>
              <a:defRPr sz="1600" b="1"/>
            </a:lvl5pPr>
            <a:lvl6pPr marL="2743200" lvl="5" indent="-228600" rtl="0">
              <a:spcBef>
                <a:spcPts val="400"/>
              </a:spcBef>
              <a:spcAft>
                <a:spcPts val="0"/>
              </a:spcAft>
              <a:buSzPts val="1400"/>
              <a:buFont typeface="Calibri"/>
              <a:buNone/>
              <a:defRPr sz="1600" b="1"/>
            </a:lvl6pPr>
            <a:lvl7pPr marL="3200400" lvl="6" indent="-228600" rtl="0">
              <a:spcBef>
                <a:spcPts val="400"/>
              </a:spcBef>
              <a:spcAft>
                <a:spcPts val="0"/>
              </a:spcAft>
              <a:buSzPts val="1400"/>
              <a:buFont typeface="Calibri"/>
              <a:buNone/>
              <a:defRPr sz="1600" b="1"/>
            </a:lvl7pPr>
            <a:lvl8pPr marL="3657600" lvl="7" indent="-228600" rtl="0">
              <a:spcBef>
                <a:spcPts val="400"/>
              </a:spcBef>
              <a:spcAft>
                <a:spcPts val="0"/>
              </a:spcAft>
              <a:buSzPts val="1400"/>
              <a:buFont typeface="Calibri"/>
              <a:buNone/>
              <a:defRPr sz="1600" b="1"/>
            </a:lvl8pPr>
            <a:lvl9pPr marL="4114800" lvl="8" indent="-228600" rtl="0">
              <a:spcBef>
                <a:spcPts val="400"/>
              </a:spcBef>
              <a:spcAft>
                <a:spcPts val="400"/>
              </a:spcAft>
              <a:buSzPts val="1400"/>
              <a:buFont typeface="Calibri"/>
              <a:buNone/>
              <a:defRPr sz="1600" b="1"/>
            </a:lvl9pPr>
          </a:lstStyle>
          <a:p>
            <a:endParaRPr/>
          </a:p>
        </p:txBody>
      </p:sp>
      <p:sp>
        <p:nvSpPr>
          <p:cNvPr id="65" name="Google Shape;65;p7"/>
          <p:cNvSpPr txBox="1">
            <a:spLocks noGrp="1"/>
          </p:cNvSpPr>
          <p:nvPr>
            <p:ph type="body" idx="2"/>
          </p:nvPr>
        </p:nvSpPr>
        <p:spPr>
          <a:xfrm>
            <a:off x="1097280" y="2582334"/>
            <a:ext cx="4937760" cy="33782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sz="2000">
                <a:solidFill>
                  <a:srgbClr val="3F3F3F"/>
                </a:solidFill>
                <a:latin typeface="Calibri"/>
                <a:ea typeface="Calibri"/>
                <a:cs typeface="Calibri"/>
                <a:sym typeface="Calibri"/>
              </a:defRPr>
            </a:lvl1pPr>
            <a:lvl2pPr marL="914400" lvl="1" indent="-317500" algn="l" rtl="0">
              <a:lnSpc>
                <a:spcPct val="90000"/>
              </a:lnSpc>
              <a:spcBef>
                <a:spcPts val="200"/>
              </a:spcBef>
              <a:spcAft>
                <a:spcPts val="0"/>
              </a:spcAft>
              <a:buClr>
                <a:schemeClr val="accent1"/>
              </a:buClr>
              <a:buSzPts val="1400"/>
              <a:buFont typeface="Calibri"/>
              <a:buChar char="◦"/>
              <a:defRPr sz="1800">
                <a:solidFill>
                  <a:srgbClr val="3F3F3F"/>
                </a:solidFill>
                <a:latin typeface="Calibri"/>
                <a:ea typeface="Calibri"/>
                <a:cs typeface="Calibri"/>
                <a:sym typeface="Calibri"/>
              </a:defRPr>
            </a:lvl2pPr>
            <a:lvl3pPr marL="1371600" lvl="2"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3pPr>
            <a:lvl4pPr marL="1828800" lvl="3"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4pPr>
            <a:lvl5pPr marL="2286000" lvl="4"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5pPr>
            <a:lvl6pPr marL="2743200" lvl="5"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6pPr>
            <a:lvl7pPr marL="3200400" lvl="6"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7pPr>
            <a:lvl8pPr marL="3657600" lvl="7"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8pPr>
            <a:lvl9pPr marL="4114800" lvl="8" indent="-317500" algn="l" rtl="0">
              <a:lnSpc>
                <a:spcPct val="90000"/>
              </a:lnSpc>
              <a:spcBef>
                <a:spcPts val="400"/>
              </a:spcBef>
              <a:spcAft>
                <a:spcPts val="400"/>
              </a:spcAft>
              <a:buClr>
                <a:schemeClr val="accent1"/>
              </a:buClr>
              <a:buSzPts val="1400"/>
              <a:buFont typeface="Calibri"/>
              <a:buChar char="◦"/>
              <a:defRPr sz="1400">
                <a:solidFill>
                  <a:srgbClr val="3F3F3F"/>
                </a:solidFill>
                <a:latin typeface="Calibri"/>
                <a:ea typeface="Calibri"/>
                <a:cs typeface="Calibri"/>
                <a:sym typeface="Calibri"/>
              </a:defRPr>
            </a:lvl9pPr>
          </a:lstStyle>
          <a:p>
            <a:endParaRPr/>
          </a:p>
        </p:txBody>
      </p:sp>
      <p:sp>
        <p:nvSpPr>
          <p:cNvPr id="66" name="Google Shape;66;p7"/>
          <p:cNvSpPr txBox="1">
            <a:spLocks noGrp="1"/>
          </p:cNvSpPr>
          <p:nvPr>
            <p:ph type="body" idx="3"/>
          </p:nvPr>
        </p:nvSpPr>
        <p:spPr>
          <a:xfrm>
            <a:off x="6217920" y="1846052"/>
            <a:ext cx="4937760" cy="736282"/>
          </a:xfrm>
          <a:prstGeom prst="rect">
            <a:avLst/>
          </a:prstGeom>
          <a:noFill/>
          <a:ln>
            <a:noFill/>
          </a:ln>
        </p:spPr>
        <p:txBody>
          <a:bodyPr spcFirstLastPara="1" wrap="square" lIns="91425" tIns="91425" rIns="91425" bIns="91425" anchor="ctr" anchorCtr="0">
            <a:noAutofit/>
          </a:bodyPr>
          <a:lstStyle>
            <a:lvl1pPr marL="457200" lvl="0" indent="-228600" rtl="0">
              <a:spcBef>
                <a:spcPts val="1200"/>
              </a:spcBef>
              <a:spcAft>
                <a:spcPts val="0"/>
              </a:spcAft>
              <a:buClr>
                <a:schemeClr val="dk2"/>
              </a:buClr>
              <a:buSzPts val="1400"/>
              <a:buFont typeface="Calibri"/>
              <a:buNone/>
              <a:defRPr sz="2000" b="0" cap="none">
                <a:solidFill>
                  <a:schemeClr val="dk2"/>
                </a:solidFill>
              </a:defRPr>
            </a:lvl1pPr>
            <a:lvl2pPr marL="914400" lvl="1" indent="-228600" rtl="0">
              <a:spcBef>
                <a:spcPts val="200"/>
              </a:spcBef>
              <a:spcAft>
                <a:spcPts val="0"/>
              </a:spcAft>
              <a:buSzPts val="1400"/>
              <a:buFont typeface="Calibri"/>
              <a:buNone/>
              <a:defRPr sz="2000" b="1"/>
            </a:lvl2pPr>
            <a:lvl3pPr marL="1371600" lvl="2" indent="-228600" rtl="0">
              <a:spcBef>
                <a:spcPts val="400"/>
              </a:spcBef>
              <a:spcAft>
                <a:spcPts val="0"/>
              </a:spcAft>
              <a:buSzPts val="1400"/>
              <a:buFont typeface="Calibri"/>
              <a:buNone/>
              <a:defRPr sz="1800" b="1"/>
            </a:lvl3pPr>
            <a:lvl4pPr marL="1828800" lvl="3" indent="-228600" rtl="0">
              <a:spcBef>
                <a:spcPts val="400"/>
              </a:spcBef>
              <a:spcAft>
                <a:spcPts val="0"/>
              </a:spcAft>
              <a:buSzPts val="1400"/>
              <a:buFont typeface="Calibri"/>
              <a:buNone/>
              <a:defRPr sz="1600" b="1"/>
            </a:lvl4pPr>
            <a:lvl5pPr marL="2286000" lvl="4" indent="-228600" rtl="0">
              <a:spcBef>
                <a:spcPts val="400"/>
              </a:spcBef>
              <a:spcAft>
                <a:spcPts val="0"/>
              </a:spcAft>
              <a:buSzPts val="1400"/>
              <a:buFont typeface="Calibri"/>
              <a:buNone/>
              <a:defRPr sz="1600" b="1"/>
            </a:lvl5pPr>
            <a:lvl6pPr marL="2743200" lvl="5" indent="-228600" rtl="0">
              <a:spcBef>
                <a:spcPts val="400"/>
              </a:spcBef>
              <a:spcAft>
                <a:spcPts val="0"/>
              </a:spcAft>
              <a:buSzPts val="1400"/>
              <a:buFont typeface="Calibri"/>
              <a:buNone/>
              <a:defRPr sz="1600" b="1"/>
            </a:lvl6pPr>
            <a:lvl7pPr marL="3200400" lvl="6" indent="-228600" rtl="0">
              <a:spcBef>
                <a:spcPts val="400"/>
              </a:spcBef>
              <a:spcAft>
                <a:spcPts val="0"/>
              </a:spcAft>
              <a:buSzPts val="1400"/>
              <a:buFont typeface="Calibri"/>
              <a:buNone/>
              <a:defRPr sz="1600" b="1"/>
            </a:lvl7pPr>
            <a:lvl8pPr marL="3657600" lvl="7" indent="-228600" rtl="0">
              <a:spcBef>
                <a:spcPts val="400"/>
              </a:spcBef>
              <a:spcAft>
                <a:spcPts val="0"/>
              </a:spcAft>
              <a:buSzPts val="1400"/>
              <a:buFont typeface="Calibri"/>
              <a:buNone/>
              <a:defRPr sz="1600" b="1"/>
            </a:lvl8pPr>
            <a:lvl9pPr marL="4114800" lvl="8" indent="-228600" rtl="0">
              <a:spcBef>
                <a:spcPts val="400"/>
              </a:spcBef>
              <a:spcAft>
                <a:spcPts val="400"/>
              </a:spcAft>
              <a:buSzPts val="1400"/>
              <a:buFont typeface="Calibri"/>
              <a:buNone/>
              <a:defRPr sz="1600" b="1"/>
            </a:lvl9pPr>
          </a:lstStyle>
          <a:p>
            <a:endParaRPr/>
          </a:p>
        </p:txBody>
      </p:sp>
      <p:sp>
        <p:nvSpPr>
          <p:cNvPr id="67" name="Google Shape;67;p7"/>
          <p:cNvSpPr txBox="1">
            <a:spLocks noGrp="1"/>
          </p:cNvSpPr>
          <p:nvPr>
            <p:ph type="body" idx="4"/>
          </p:nvPr>
        </p:nvSpPr>
        <p:spPr>
          <a:xfrm>
            <a:off x="6217920" y="2582334"/>
            <a:ext cx="4937760" cy="33782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sz="2000">
                <a:solidFill>
                  <a:srgbClr val="3F3F3F"/>
                </a:solidFill>
                <a:latin typeface="Calibri"/>
                <a:ea typeface="Calibri"/>
                <a:cs typeface="Calibri"/>
                <a:sym typeface="Calibri"/>
              </a:defRPr>
            </a:lvl1pPr>
            <a:lvl2pPr marL="914400" lvl="1" indent="-317500" algn="l" rtl="0">
              <a:lnSpc>
                <a:spcPct val="90000"/>
              </a:lnSpc>
              <a:spcBef>
                <a:spcPts val="200"/>
              </a:spcBef>
              <a:spcAft>
                <a:spcPts val="0"/>
              </a:spcAft>
              <a:buClr>
                <a:schemeClr val="accent1"/>
              </a:buClr>
              <a:buSzPts val="1400"/>
              <a:buFont typeface="Calibri"/>
              <a:buChar char="◦"/>
              <a:defRPr sz="1800">
                <a:solidFill>
                  <a:srgbClr val="3F3F3F"/>
                </a:solidFill>
                <a:latin typeface="Calibri"/>
                <a:ea typeface="Calibri"/>
                <a:cs typeface="Calibri"/>
                <a:sym typeface="Calibri"/>
              </a:defRPr>
            </a:lvl2pPr>
            <a:lvl3pPr marL="1371600" lvl="2"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3pPr>
            <a:lvl4pPr marL="1828800" lvl="3"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4pPr>
            <a:lvl5pPr marL="2286000" lvl="4"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5pPr>
            <a:lvl6pPr marL="2743200" lvl="5"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6pPr>
            <a:lvl7pPr marL="3200400" lvl="6"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7pPr>
            <a:lvl8pPr marL="3657600" lvl="7"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8pPr>
            <a:lvl9pPr marL="4114800" lvl="8" indent="-317500" algn="l" rtl="0">
              <a:lnSpc>
                <a:spcPct val="90000"/>
              </a:lnSpc>
              <a:spcBef>
                <a:spcPts val="400"/>
              </a:spcBef>
              <a:spcAft>
                <a:spcPts val="400"/>
              </a:spcAft>
              <a:buClr>
                <a:schemeClr val="accent1"/>
              </a:buClr>
              <a:buSzPts val="1400"/>
              <a:buFont typeface="Calibri"/>
              <a:buChar char="◦"/>
              <a:defRPr sz="1400">
                <a:solidFill>
                  <a:srgbClr val="3F3F3F"/>
                </a:solidFill>
                <a:latin typeface="Calibri"/>
                <a:ea typeface="Calibri"/>
                <a:cs typeface="Calibri"/>
                <a:sym typeface="Calibri"/>
              </a:defRPr>
            </a:lvl9pPr>
          </a:lstStyle>
          <a:p>
            <a:endParaRPr/>
          </a:p>
        </p:txBody>
      </p:sp>
      <p:sp>
        <p:nvSpPr>
          <p:cNvPr id="68" name="Google Shape;68;p7"/>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7"/>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7"/>
          <p:cNvPicPr preferRelativeResize="0"/>
          <p:nvPr/>
        </p:nvPicPr>
        <p:blipFill rotWithShape="1">
          <a:blip r:embed="rId2">
            <a:alphaModFix/>
          </a:blip>
          <a:srcRect/>
          <a:stretch/>
        </p:blipFill>
        <p:spPr>
          <a:xfrm>
            <a:off x="8667069" y="5663937"/>
            <a:ext cx="2695575" cy="609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8"/>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noAutofit/>
          </a:bodyPr>
          <a:lstStyle>
            <a:lvl1pPr lvl="0" algn="l" rtl="0">
              <a:lnSpc>
                <a:spcPct val="85000"/>
              </a:lnSpc>
              <a:spcBef>
                <a:spcPts val="0"/>
              </a:spcBef>
              <a:spcAft>
                <a:spcPts val="0"/>
              </a:spcAft>
              <a:buClr>
                <a:srgbClr val="3F3F3F"/>
              </a:buClr>
              <a:buSzPts val="1400"/>
              <a:buFont typeface="Calibri"/>
              <a:buNone/>
              <a:defRPr sz="4800">
                <a:solidFill>
                  <a:srgbClr val="3F3F3F"/>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4" name="Google Shape;74;p8"/>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8"/>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8"/>
          <p:cNvPicPr preferRelativeResize="0"/>
          <p:nvPr/>
        </p:nvPicPr>
        <p:blipFill rotWithShape="1">
          <a:blip r:embed="rId2">
            <a:alphaModFix/>
          </a:blip>
          <a:srcRect/>
          <a:stretch/>
        </p:blipFill>
        <p:spPr>
          <a:xfrm>
            <a:off x="8667069" y="5663937"/>
            <a:ext cx="2695575" cy="609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9"/>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4" name="Google Shape;84;p9"/>
          <p:cNvPicPr preferRelativeResize="0"/>
          <p:nvPr/>
        </p:nvPicPr>
        <p:blipFill rotWithShape="1">
          <a:blip r:embed="rId2">
            <a:alphaModFix/>
          </a:blip>
          <a:srcRect/>
          <a:stretch/>
        </p:blipFill>
        <p:spPr>
          <a:xfrm>
            <a:off x="8667069" y="5663937"/>
            <a:ext cx="2695575" cy="6096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title"/>
          </p:nvPr>
        </p:nvSpPr>
        <p:spPr>
          <a:xfrm>
            <a:off x="457200" y="594359"/>
            <a:ext cx="3200400" cy="2286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400"/>
              <a:buNone/>
              <a:defRPr sz="3600" b="0">
                <a:solidFill>
                  <a:srgbClr val="FFFFF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9" name="Google Shape;89;p10"/>
          <p:cNvSpPr txBox="1">
            <a:spLocks noGrp="1"/>
          </p:cNvSpPr>
          <p:nvPr>
            <p:ph type="body" idx="1"/>
          </p:nvPr>
        </p:nvSpPr>
        <p:spPr>
          <a:xfrm>
            <a:off x="4800600" y="731520"/>
            <a:ext cx="6492240" cy="5257800"/>
          </a:xfrm>
          <a:prstGeom prst="rect">
            <a:avLst/>
          </a:prstGeom>
          <a:noFill/>
          <a:ln>
            <a:noFill/>
          </a:ln>
        </p:spPr>
        <p:txBody>
          <a:bodyPr spcFirstLastPara="1" wrap="square" lIns="91425" tIns="91425" rIns="91425" bIns="91425" anchor="t" anchorCtr="0">
            <a:noAutofit/>
          </a:bodyPr>
          <a:lstStyle>
            <a:lvl1pPr marL="457200" lvl="0" indent="-317500" algn="l" rtl="0">
              <a:lnSpc>
                <a:spcPct val="90000"/>
              </a:lnSpc>
              <a:spcBef>
                <a:spcPts val="1200"/>
              </a:spcBef>
              <a:spcAft>
                <a:spcPts val="0"/>
              </a:spcAft>
              <a:buClr>
                <a:schemeClr val="accent1"/>
              </a:buClr>
              <a:buSzPts val="1400"/>
              <a:buFont typeface="Calibri"/>
              <a:buChar char=" "/>
              <a:defRPr sz="2000">
                <a:solidFill>
                  <a:srgbClr val="3F3F3F"/>
                </a:solidFill>
                <a:latin typeface="Calibri"/>
                <a:ea typeface="Calibri"/>
                <a:cs typeface="Calibri"/>
                <a:sym typeface="Calibri"/>
              </a:defRPr>
            </a:lvl1pPr>
            <a:lvl2pPr marL="914400" lvl="1" indent="-317500" algn="l" rtl="0">
              <a:lnSpc>
                <a:spcPct val="90000"/>
              </a:lnSpc>
              <a:spcBef>
                <a:spcPts val="200"/>
              </a:spcBef>
              <a:spcAft>
                <a:spcPts val="0"/>
              </a:spcAft>
              <a:buClr>
                <a:schemeClr val="accent1"/>
              </a:buClr>
              <a:buSzPts val="1400"/>
              <a:buFont typeface="Calibri"/>
              <a:buChar char="◦"/>
              <a:defRPr sz="1800">
                <a:solidFill>
                  <a:srgbClr val="3F3F3F"/>
                </a:solidFill>
                <a:latin typeface="Calibri"/>
                <a:ea typeface="Calibri"/>
                <a:cs typeface="Calibri"/>
                <a:sym typeface="Calibri"/>
              </a:defRPr>
            </a:lvl2pPr>
            <a:lvl3pPr marL="1371600" lvl="2"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3pPr>
            <a:lvl4pPr marL="1828800" lvl="3"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4pPr>
            <a:lvl5pPr marL="2286000" lvl="4"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5pPr>
            <a:lvl6pPr marL="2743200" lvl="5"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6pPr>
            <a:lvl7pPr marL="3200400" lvl="6"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7pPr>
            <a:lvl8pPr marL="3657600" lvl="7" indent="-317500" algn="l" rtl="0">
              <a:lnSpc>
                <a:spcPct val="90000"/>
              </a:lnSpc>
              <a:spcBef>
                <a:spcPts val="400"/>
              </a:spcBef>
              <a:spcAft>
                <a:spcPts val="0"/>
              </a:spcAft>
              <a:buClr>
                <a:schemeClr val="accent1"/>
              </a:buClr>
              <a:buSzPts val="1400"/>
              <a:buFont typeface="Calibri"/>
              <a:buChar char="◦"/>
              <a:defRPr sz="1400">
                <a:solidFill>
                  <a:srgbClr val="3F3F3F"/>
                </a:solidFill>
                <a:latin typeface="Calibri"/>
                <a:ea typeface="Calibri"/>
                <a:cs typeface="Calibri"/>
                <a:sym typeface="Calibri"/>
              </a:defRPr>
            </a:lvl8pPr>
            <a:lvl9pPr marL="4114800" lvl="8" indent="-317500" algn="l" rtl="0">
              <a:lnSpc>
                <a:spcPct val="90000"/>
              </a:lnSpc>
              <a:spcBef>
                <a:spcPts val="400"/>
              </a:spcBef>
              <a:spcAft>
                <a:spcPts val="400"/>
              </a:spcAft>
              <a:buClr>
                <a:schemeClr val="accent1"/>
              </a:buClr>
              <a:buSzPts val="1400"/>
              <a:buFont typeface="Calibri"/>
              <a:buChar char="◦"/>
              <a:defRPr sz="1400">
                <a:solidFill>
                  <a:srgbClr val="3F3F3F"/>
                </a:solidFill>
                <a:latin typeface="Calibri"/>
                <a:ea typeface="Calibri"/>
                <a:cs typeface="Calibri"/>
                <a:sym typeface="Calibri"/>
              </a:defRPr>
            </a:lvl9pPr>
          </a:lstStyle>
          <a:p>
            <a:endParaRPr/>
          </a:p>
        </p:txBody>
      </p:sp>
      <p:sp>
        <p:nvSpPr>
          <p:cNvPr id="90" name="Google Shape;90;p10"/>
          <p:cNvSpPr txBox="1">
            <a:spLocks noGrp="1"/>
          </p:cNvSpPr>
          <p:nvPr>
            <p:ph type="body" idx="2"/>
          </p:nvPr>
        </p:nvSpPr>
        <p:spPr>
          <a:xfrm>
            <a:off x="457200" y="2926080"/>
            <a:ext cx="3200400" cy="3379124"/>
          </a:xfrm>
          <a:prstGeom prst="rect">
            <a:avLst/>
          </a:prstGeom>
          <a:noFill/>
          <a:ln>
            <a:noFill/>
          </a:ln>
        </p:spPr>
        <p:txBody>
          <a:bodyPr spcFirstLastPara="1" wrap="square" lIns="91425" tIns="91425" rIns="91425" bIns="91425" anchor="t" anchorCtr="0">
            <a:noAutofit/>
          </a:bodyPr>
          <a:lstStyle>
            <a:lvl1pPr marL="457200" lvl="0" indent="-228600" rtl="0">
              <a:spcBef>
                <a:spcPts val="1200"/>
              </a:spcBef>
              <a:spcAft>
                <a:spcPts val="0"/>
              </a:spcAft>
              <a:buClr>
                <a:srgbClr val="FFFFFF"/>
              </a:buClr>
              <a:buSzPts val="1400"/>
              <a:buFont typeface="Calibri"/>
              <a:buNone/>
              <a:defRPr sz="1500">
                <a:solidFill>
                  <a:srgbClr val="FFFFFF"/>
                </a:solidFill>
              </a:defRPr>
            </a:lvl1pPr>
            <a:lvl2pPr marL="914400" lvl="1" indent="-228600" rtl="0">
              <a:spcBef>
                <a:spcPts val="200"/>
              </a:spcBef>
              <a:spcAft>
                <a:spcPts val="0"/>
              </a:spcAft>
              <a:buSzPts val="1400"/>
              <a:buFont typeface="Calibri"/>
              <a:buNone/>
              <a:defRPr sz="1200"/>
            </a:lvl2pPr>
            <a:lvl3pPr marL="1371600" lvl="2" indent="-228600" rtl="0">
              <a:spcBef>
                <a:spcPts val="400"/>
              </a:spcBef>
              <a:spcAft>
                <a:spcPts val="0"/>
              </a:spcAft>
              <a:buSzPts val="1400"/>
              <a:buFont typeface="Calibri"/>
              <a:buNone/>
              <a:defRPr sz="1000"/>
            </a:lvl3pPr>
            <a:lvl4pPr marL="1828800" lvl="3" indent="-228600" rtl="0">
              <a:spcBef>
                <a:spcPts val="400"/>
              </a:spcBef>
              <a:spcAft>
                <a:spcPts val="0"/>
              </a:spcAft>
              <a:buSzPts val="1400"/>
              <a:buFont typeface="Calibri"/>
              <a:buNone/>
              <a:defRPr sz="900"/>
            </a:lvl4pPr>
            <a:lvl5pPr marL="2286000" lvl="4" indent="-228600" rtl="0">
              <a:spcBef>
                <a:spcPts val="400"/>
              </a:spcBef>
              <a:spcAft>
                <a:spcPts val="0"/>
              </a:spcAft>
              <a:buSzPts val="1400"/>
              <a:buFont typeface="Calibri"/>
              <a:buNone/>
              <a:defRPr sz="900"/>
            </a:lvl5pPr>
            <a:lvl6pPr marL="2743200" lvl="5" indent="-228600" rtl="0">
              <a:spcBef>
                <a:spcPts val="400"/>
              </a:spcBef>
              <a:spcAft>
                <a:spcPts val="0"/>
              </a:spcAft>
              <a:buSzPts val="1400"/>
              <a:buFont typeface="Calibri"/>
              <a:buNone/>
              <a:defRPr sz="900"/>
            </a:lvl6pPr>
            <a:lvl7pPr marL="3200400" lvl="6" indent="-228600" rtl="0">
              <a:spcBef>
                <a:spcPts val="400"/>
              </a:spcBef>
              <a:spcAft>
                <a:spcPts val="0"/>
              </a:spcAft>
              <a:buSzPts val="1400"/>
              <a:buFont typeface="Calibri"/>
              <a:buNone/>
              <a:defRPr sz="900"/>
            </a:lvl7pPr>
            <a:lvl8pPr marL="3657600" lvl="7" indent="-228600" rtl="0">
              <a:spcBef>
                <a:spcPts val="400"/>
              </a:spcBef>
              <a:spcAft>
                <a:spcPts val="0"/>
              </a:spcAft>
              <a:buSzPts val="1400"/>
              <a:buFont typeface="Calibri"/>
              <a:buNone/>
              <a:defRPr sz="900"/>
            </a:lvl8pPr>
            <a:lvl9pPr marL="4114800" lvl="8" indent="-228600" rtl="0">
              <a:spcBef>
                <a:spcPts val="400"/>
              </a:spcBef>
              <a:spcAft>
                <a:spcPts val="400"/>
              </a:spcAft>
              <a:buSzPts val="1400"/>
              <a:buFont typeface="Calibri"/>
              <a:buNone/>
              <a:defRPr sz="900"/>
            </a:lvl9pPr>
          </a:lstStyle>
          <a:p>
            <a:endParaRPr/>
          </a:p>
        </p:txBody>
      </p:sp>
      <p:sp>
        <p:nvSpPr>
          <p:cNvPr id="91" name="Google Shape;91;p10"/>
          <p:cNvSpPr txBox="1">
            <a:spLocks noGrp="1"/>
          </p:cNvSpPr>
          <p:nvPr>
            <p:ph type="dt" idx="10"/>
          </p:nvPr>
        </p:nvSpPr>
        <p:spPr>
          <a:xfrm>
            <a:off x="465512" y="6459785"/>
            <a:ext cx="261851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0"/>
          <p:cNvSpPr txBox="1">
            <a:spLocks noGrp="1"/>
          </p:cNvSpPr>
          <p:nvPr>
            <p:ph type="ftr" idx="11"/>
          </p:nvPr>
        </p:nvSpPr>
        <p:spPr>
          <a:xfrm>
            <a:off x="4800600" y="6459785"/>
            <a:ext cx="4648200"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chemeClr val="dk2"/>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dk2"/>
                </a:solidFill>
                <a:latin typeface="Calibri"/>
                <a:ea typeface="Calibri"/>
                <a:cs typeface="Calibri"/>
                <a:sym typeface="Calibri"/>
              </a:defRPr>
            </a:lvl1pPr>
            <a:lvl2pPr marL="0" marR="0" lvl="1" indent="0" algn="r" rtl="0">
              <a:spcBef>
                <a:spcPts val="0"/>
              </a:spcBef>
              <a:buNone/>
              <a:defRPr sz="1050" b="0" i="0" u="none" strike="noStrike" cap="none">
                <a:solidFill>
                  <a:schemeClr val="dk2"/>
                </a:solidFill>
                <a:latin typeface="Calibri"/>
                <a:ea typeface="Calibri"/>
                <a:cs typeface="Calibri"/>
                <a:sym typeface="Calibri"/>
              </a:defRPr>
            </a:lvl2pPr>
            <a:lvl3pPr marL="0" marR="0" lvl="2" indent="0" algn="r" rtl="0">
              <a:spcBef>
                <a:spcPts val="0"/>
              </a:spcBef>
              <a:buNone/>
              <a:defRPr sz="1050" b="0" i="0" u="none" strike="noStrike" cap="none">
                <a:solidFill>
                  <a:schemeClr val="dk2"/>
                </a:solidFill>
                <a:latin typeface="Calibri"/>
                <a:ea typeface="Calibri"/>
                <a:cs typeface="Calibri"/>
                <a:sym typeface="Calibri"/>
              </a:defRPr>
            </a:lvl3pPr>
            <a:lvl4pPr marL="0" marR="0" lvl="3" indent="0" algn="r" rtl="0">
              <a:spcBef>
                <a:spcPts val="0"/>
              </a:spcBef>
              <a:buNone/>
              <a:defRPr sz="1050" b="0" i="0" u="none" strike="noStrike" cap="none">
                <a:solidFill>
                  <a:schemeClr val="dk2"/>
                </a:solidFill>
                <a:latin typeface="Calibri"/>
                <a:ea typeface="Calibri"/>
                <a:cs typeface="Calibri"/>
                <a:sym typeface="Calibri"/>
              </a:defRPr>
            </a:lvl4pPr>
            <a:lvl5pPr marL="0" marR="0" lvl="4" indent="0" algn="r" rtl="0">
              <a:spcBef>
                <a:spcPts val="0"/>
              </a:spcBef>
              <a:buNone/>
              <a:defRPr sz="1050" b="0" i="0" u="none" strike="noStrike" cap="none">
                <a:solidFill>
                  <a:schemeClr val="dk2"/>
                </a:solidFill>
                <a:latin typeface="Calibri"/>
                <a:ea typeface="Calibri"/>
                <a:cs typeface="Calibri"/>
                <a:sym typeface="Calibri"/>
              </a:defRPr>
            </a:lvl5pPr>
            <a:lvl6pPr marL="0" marR="0" lvl="5" indent="0" algn="r" rtl="0">
              <a:spcBef>
                <a:spcPts val="0"/>
              </a:spcBef>
              <a:buNone/>
              <a:defRPr sz="1050" b="0" i="0" u="none" strike="noStrike" cap="none">
                <a:solidFill>
                  <a:schemeClr val="dk2"/>
                </a:solidFill>
                <a:latin typeface="Calibri"/>
                <a:ea typeface="Calibri"/>
                <a:cs typeface="Calibri"/>
                <a:sym typeface="Calibri"/>
              </a:defRPr>
            </a:lvl6pPr>
            <a:lvl7pPr marL="0" marR="0" lvl="6" indent="0" algn="r" rtl="0">
              <a:spcBef>
                <a:spcPts val="0"/>
              </a:spcBef>
              <a:buNone/>
              <a:defRPr sz="1050" b="0" i="0" u="none" strike="noStrike" cap="none">
                <a:solidFill>
                  <a:schemeClr val="dk2"/>
                </a:solidFill>
                <a:latin typeface="Calibri"/>
                <a:ea typeface="Calibri"/>
                <a:cs typeface="Calibri"/>
                <a:sym typeface="Calibri"/>
              </a:defRPr>
            </a:lvl7pPr>
            <a:lvl8pPr marL="0" marR="0" lvl="7" indent="0" algn="r" rtl="0">
              <a:spcBef>
                <a:spcPts val="0"/>
              </a:spcBef>
              <a:buNone/>
              <a:defRPr sz="1050" b="0" i="0" u="none" strike="noStrike" cap="none">
                <a:solidFill>
                  <a:schemeClr val="dk2"/>
                </a:solidFill>
                <a:latin typeface="Calibri"/>
                <a:ea typeface="Calibri"/>
                <a:cs typeface="Calibri"/>
                <a:sym typeface="Calibri"/>
              </a:defRPr>
            </a:lvl8pPr>
            <a:lvl9pPr marL="0" marR="0" lvl="8" indent="0" algn="r" rtl="0">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1097280" y="286603"/>
            <a:ext cx="10058400" cy="1450757"/>
          </a:xfrm>
          <a:prstGeom prst="rect">
            <a:avLst/>
          </a:prstGeom>
          <a:noFill/>
          <a:ln>
            <a:noFill/>
          </a:ln>
        </p:spPr>
        <p:txBody>
          <a:bodyPr spcFirstLastPara="1" wrap="square" lIns="91425" tIns="91425" rIns="91425" bIns="91425" anchor="b" anchorCtr="0">
            <a:noAutofit/>
          </a:bodyPr>
          <a:lstStyle>
            <a:lvl1pPr marL="0" marR="0" lvl="0" indent="0" algn="l" rtl="0">
              <a:lnSpc>
                <a:spcPct val="85000"/>
              </a:lnSpc>
              <a:spcBef>
                <a:spcPts val="0"/>
              </a:spcBef>
              <a:spcAft>
                <a:spcPts val="0"/>
              </a:spcAft>
              <a:buClr>
                <a:srgbClr val="3F3F3F"/>
              </a:buClr>
              <a:buSzPts val="1400"/>
              <a:buFont typeface="Calibri"/>
              <a:buNone/>
              <a:defRPr sz="4800" b="0" i="0" u="none" strike="noStrike" cap="none">
                <a:solidFill>
                  <a:srgbClr val="3F3F3F"/>
                </a:solidFill>
                <a:latin typeface="Calibri"/>
                <a:ea typeface="Calibri"/>
                <a:cs typeface="Calibri"/>
                <a:sym typeface="Calibri"/>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3" name="Google Shape;13;p1"/>
          <p:cNvSpPr txBox="1">
            <a:spLocks noGrp="1"/>
          </p:cNvSpPr>
          <p:nvPr>
            <p:ph type="body" idx="1"/>
          </p:nvPr>
        </p:nvSpPr>
        <p:spPr>
          <a:xfrm>
            <a:off x="1097280" y="1845734"/>
            <a:ext cx="10058400" cy="402336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200"/>
              </a:spcBef>
              <a:spcAft>
                <a:spcPts val="0"/>
              </a:spcAft>
              <a:buClr>
                <a:schemeClr val="accent1"/>
              </a:buClr>
              <a:buSzPts val="1400"/>
              <a:buFont typeface="Calibri"/>
              <a:buChar char=" "/>
              <a:defRPr sz="20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200"/>
              </a:spcBef>
              <a:spcAft>
                <a:spcPts val="0"/>
              </a:spcAft>
              <a:buClr>
                <a:schemeClr val="accent1"/>
              </a:buClr>
              <a:buSzPts val="14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1097280" y="6459785"/>
            <a:ext cx="2472271" cy="365125"/>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ftr" idx="11"/>
          </p:nvPr>
        </p:nvSpPr>
        <p:spPr>
          <a:xfrm>
            <a:off x="3686185" y="6459785"/>
            <a:ext cx="4822804" cy="365125"/>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900" b="0" i="0" u="none" strike="noStrike" cap="none">
                <a:solidFill>
                  <a:srgbClr val="FFFFFF"/>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15" y="6334316"/>
            <a:ext cx="12192000" cy="66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a:spLocks noGrp="1"/>
          </p:cNvSpPr>
          <p:nvPr>
            <p:ph type="title"/>
          </p:nvPr>
        </p:nvSpPr>
        <p:spPr>
          <a:xfrm>
            <a:off x="1097280" y="286603"/>
            <a:ext cx="10058400" cy="1450800"/>
          </a:xfrm>
          <a:prstGeom prst="rect">
            <a:avLst/>
          </a:prstGeom>
          <a:noFill/>
          <a:ln>
            <a:noFill/>
          </a:ln>
        </p:spPr>
        <p:txBody>
          <a:bodyPr spcFirstLastPara="1" wrap="square" lIns="91425" tIns="91425" rIns="91425" bIns="91425" anchor="b" anchorCtr="0">
            <a:noAutofit/>
          </a:bodyPr>
          <a:lstStyle>
            <a:lvl1pPr marL="0" marR="0" lvl="0" indent="0" algn="l" rtl="0">
              <a:lnSpc>
                <a:spcPct val="85000"/>
              </a:lnSpc>
              <a:spcBef>
                <a:spcPts val="0"/>
              </a:spcBef>
              <a:spcAft>
                <a:spcPts val="0"/>
              </a:spcAft>
              <a:buClr>
                <a:srgbClr val="3F3F3F"/>
              </a:buClr>
              <a:buSzPts val="1400"/>
              <a:buFont typeface="Calibri"/>
              <a:buNone/>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12" name="Google Shape;112;p13"/>
          <p:cNvSpPr txBox="1">
            <a:spLocks noGrp="1"/>
          </p:cNvSpPr>
          <p:nvPr>
            <p:ph type="body" idx="1"/>
          </p:nvPr>
        </p:nvSpPr>
        <p:spPr>
          <a:xfrm>
            <a:off x="1097280" y="1845734"/>
            <a:ext cx="10058400" cy="40233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90000"/>
              </a:lnSpc>
              <a:spcBef>
                <a:spcPts val="1200"/>
              </a:spcBef>
              <a:spcAft>
                <a:spcPts val="0"/>
              </a:spcAft>
              <a:buClr>
                <a:schemeClr val="accent1"/>
              </a:buClr>
              <a:buSzPts val="1400"/>
              <a:buFont typeface="Calibri"/>
              <a:buChar char=" "/>
              <a:defRPr/>
            </a:lvl1pPr>
            <a:lvl2pPr marL="914400" marR="0" lvl="1" indent="-317500" algn="l" rtl="0">
              <a:lnSpc>
                <a:spcPct val="90000"/>
              </a:lnSpc>
              <a:spcBef>
                <a:spcPts val="200"/>
              </a:spcBef>
              <a:spcAft>
                <a:spcPts val="0"/>
              </a:spcAft>
              <a:buClr>
                <a:schemeClr val="accent1"/>
              </a:buClr>
              <a:buSzPts val="1400"/>
              <a:buFont typeface="Calibri"/>
              <a:buChar char="◦"/>
              <a:defRPr/>
            </a:lvl2pPr>
            <a:lvl3pPr marL="1371600" marR="0" lvl="2" indent="-317500" algn="l" rtl="0">
              <a:lnSpc>
                <a:spcPct val="90000"/>
              </a:lnSpc>
              <a:spcBef>
                <a:spcPts val="400"/>
              </a:spcBef>
              <a:spcAft>
                <a:spcPts val="0"/>
              </a:spcAft>
              <a:buClr>
                <a:schemeClr val="accent1"/>
              </a:buClr>
              <a:buSzPts val="1400"/>
              <a:buFont typeface="Calibri"/>
              <a:buChar char="◦"/>
              <a:defRPr/>
            </a:lvl3pPr>
            <a:lvl4pPr marL="1828800" marR="0" lvl="3" indent="-317500" algn="l" rtl="0">
              <a:lnSpc>
                <a:spcPct val="90000"/>
              </a:lnSpc>
              <a:spcBef>
                <a:spcPts val="400"/>
              </a:spcBef>
              <a:spcAft>
                <a:spcPts val="0"/>
              </a:spcAft>
              <a:buClr>
                <a:schemeClr val="accent1"/>
              </a:buClr>
              <a:buSzPts val="1400"/>
              <a:buFont typeface="Calibri"/>
              <a:buChar char="◦"/>
              <a:defRPr/>
            </a:lvl4pPr>
            <a:lvl5pPr marL="2286000" marR="0" lvl="4" indent="-317500" algn="l" rtl="0">
              <a:lnSpc>
                <a:spcPct val="90000"/>
              </a:lnSpc>
              <a:spcBef>
                <a:spcPts val="400"/>
              </a:spcBef>
              <a:spcAft>
                <a:spcPts val="0"/>
              </a:spcAft>
              <a:buClr>
                <a:schemeClr val="accent1"/>
              </a:buClr>
              <a:buSzPts val="1400"/>
              <a:buFont typeface="Calibri"/>
              <a:buChar char="◦"/>
              <a:defRPr/>
            </a:lvl5pPr>
            <a:lvl6pPr marL="2743200" marR="0" lvl="5" indent="-317500" algn="l" rtl="0">
              <a:lnSpc>
                <a:spcPct val="90000"/>
              </a:lnSpc>
              <a:spcBef>
                <a:spcPts val="400"/>
              </a:spcBef>
              <a:spcAft>
                <a:spcPts val="0"/>
              </a:spcAft>
              <a:buClr>
                <a:schemeClr val="accent1"/>
              </a:buClr>
              <a:buSzPts val="1400"/>
              <a:buFont typeface="Calibri"/>
              <a:buChar char="◦"/>
              <a:defRPr/>
            </a:lvl6pPr>
            <a:lvl7pPr marL="3200400" marR="0" lvl="6" indent="-317500" algn="l" rtl="0">
              <a:lnSpc>
                <a:spcPct val="90000"/>
              </a:lnSpc>
              <a:spcBef>
                <a:spcPts val="400"/>
              </a:spcBef>
              <a:spcAft>
                <a:spcPts val="0"/>
              </a:spcAft>
              <a:buClr>
                <a:schemeClr val="accent1"/>
              </a:buClr>
              <a:buSzPts val="1400"/>
              <a:buFont typeface="Calibri"/>
              <a:buChar char="◦"/>
              <a:defRPr/>
            </a:lvl7pPr>
            <a:lvl8pPr marL="3657600" marR="0" lvl="7" indent="-317500" algn="l" rtl="0">
              <a:lnSpc>
                <a:spcPct val="90000"/>
              </a:lnSpc>
              <a:spcBef>
                <a:spcPts val="400"/>
              </a:spcBef>
              <a:spcAft>
                <a:spcPts val="0"/>
              </a:spcAft>
              <a:buClr>
                <a:schemeClr val="accent1"/>
              </a:buClr>
              <a:buSzPts val="1400"/>
              <a:buFont typeface="Calibri"/>
              <a:buChar char="◦"/>
              <a:defRPr/>
            </a:lvl8pPr>
            <a:lvl9pPr marL="4114800" marR="0" lvl="8" indent="-317500" algn="l" rtl="0">
              <a:lnSpc>
                <a:spcPct val="90000"/>
              </a:lnSpc>
              <a:spcBef>
                <a:spcPts val="400"/>
              </a:spcBef>
              <a:spcAft>
                <a:spcPts val="400"/>
              </a:spcAft>
              <a:buClr>
                <a:schemeClr val="accent1"/>
              </a:buClr>
              <a:buSzPts val="1400"/>
              <a:buFont typeface="Calibri"/>
              <a:buChar char="◦"/>
              <a:defRPr/>
            </a:lvl9pPr>
          </a:lstStyle>
          <a:p>
            <a:endParaRPr/>
          </a:p>
        </p:txBody>
      </p:sp>
      <p:sp>
        <p:nvSpPr>
          <p:cNvPr id="113" name="Google Shape;113;p13"/>
          <p:cNvSpPr txBox="1">
            <a:spLocks noGrp="1"/>
          </p:cNvSpPr>
          <p:nvPr>
            <p:ph type="dt" idx="10"/>
          </p:nvPr>
        </p:nvSpPr>
        <p:spPr>
          <a:xfrm>
            <a:off x="1097280" y="6459785"/>
            <a:ext cx="24723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4" name="Google Shape;114;p13"/>
          <p:cNvSpPr txBox="1">
            <a:spLocks noGrp="1"/>
          </p:cNvSpPr>
          <p:nvPr>
            <p:ph type="ftr" idx="11"/>
          </p:nvPr>
        </p:nvSpPr>
        <p:spPr>
          <a:xfrm>
            <a:off x="3686185" y="6459785"/>
            <a:ext cx="48228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115" name="Google Shape;115;p13"/>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6" name="Google Shape;116;p13"/>
          <p:cNvCxnSpPr/>
          <p:nvPr/>
        </p:nvCxnSpPr>
        <p:spPr>
          <a:xfrm>
            <a:off x="1193532" y="1737845"/>
            <a:ext cx="996690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training-etd.tdl.or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vireoetd.or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raining-etd.tdl.org/" TargetMode="External"/><Relationship Id="rId3" Type="http://schemas.openxmlformats.org/officeDocument/2006/relationships/hyperlink" Target="mailto:support@tdl.org" TargetMode="External"/><Relationship Id="rId7" Type="http://schemas.openxmlformats.org/officeDocument/2006/relationships/hyperlink" Target="http://www.usetda.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txetda.wordpress.com/" TargetMode="External"/><Relationship Id="rId5" Type="http://schemas.openxmlformats.org/officeDocument/2006/relationships/hyperlink" Target="http://www.vireoetd.org/" TargetMode="External"/><Relationship Id="rId4" Type="http://schemas.openxmlformats.org/officeDocument/2006/relationships/hyperlink" Target="http://tdl.org/support/helpdes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creativecommons.org/licenses/by/4.0/"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5.xml"/><Relationship Id="rId16"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gif"/><Relationship Id="rId10" Type="http://schemas.openxmlformats.org/officeDocument/2006/relationships/image" Target="../media/image15.gif"/><Relationship Id="rId4" Type="http://schemas.openxmlformats.org/officeDocument/2006/relationships/image" Target="../media/image9.png"/><Relationship Id="rId9" Type="http://schemas.openxmlformats.org/officeDocument/2006/relationships/image" Target="../media/image14.jpg"/><Relationship Id="rId14" Type="http://schemas.openxmlformats.org/officeDocument/2006/relationships/image" Target="../media/image19.jp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3.jpg"/><Relationship Id="rId7" Type="http://schemas.openxmlformats.org/officeDocument/2006/relationships/hyperlink" Target="http://creativecommons.org/licenses/by/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gif"/><Relationship Id="rId4" Type="http://schemas.openxmlformats.org/officeDocument/2006/relationships/image" Target="../media/image24.png"/><Relationship Id="rId9" Type="http://schemas.openxmlformats.org/officeDocument/2006/relationships/image" Target="../media/image27.jp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ctrTitle"/>
          </p:nvPr>
        </p:nvSpPr>
        <p:spPr>
          <a:xfrm>
            <a:off x="1100051" y="593471"/>
            <a:ext cx="10058400" cy="2670048"/>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262626"/>
              </a:buClr>
              <a:buFont typeface="Calibri"/>
              <a:buNone/>
            </a:pPr>
            <a:r>
              <a:rPr lang="en-US" sz="7200" b="0" i="0" u="none" strike="noStrike" cap="none">
                <a:solidFill>
                  <a:srgbClr val="262626"/>
                </a:solidFill>
                <a:latin typeface="Calibri"/>
                <a:ea typeface="Calibri"/>
                <a:cs typeface="Calibri"/>
                <a:sym typeface="Calibri"/>
              </a:rPr>
              <a:t>						</a:t>
            </a:r>
            <a:br>
              <a:rPr lang="en-US" sz="7200" b="0" i="0" u="none" strike="noStrike" cap="none">
                <a:solidFill>
                  <a:srgbClr val="262626"/>
                </a:solidFill>
                <a:latin typeface="Calibri"/>
                <a:ea typeface="Calibri"/>
                <a:cs typeface="Calibri"/>
                <a:sym typeface="Calibri"/>
              </a:rPr>
            </a:br>
            <a:r>
              <a:rPr lang="en-US" sz="7200" b="0" i="0" u="none" strike="noStrike" cap="none">
                <a:solidFill>
                  <a:srgbClr val="262626"/>
                </a:solidFill>
                <a:latin typeface="Calibri"/>
                <a:ea typeface="Calibri"/>
                <a:cs typeface="Calibri"/>
                <a:sym typeface="Calibri"/>
              </a:rPr>
              <a:t>VIREO</a:t>
            </a:r>
            <a:endParaRPr sz="7200" b="0" i="0" u="none" strike="noStrike" cap="none">
              <a:solidFill>
                <a:srgbClr val="262626"/>
              </a:solidFill>
              <a:latin typeface="Calibri"/>
              <a:ea typeface="Calibri"/>
              <a:cs typeface="Calibri"/>
              <a:sym typeface="Calibri"/>
            </a:endParaRPr>
          </a:p>
        </p:txBody>
      </p:sp>
      <p:sp>
        <p:nvSpPr>
          <p:cNvPr id="213" name="Google Shape;213;p25"/>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Font typeface="Calibri"/>
              <a:buNone/>
            </a:pPr>
            <a:r>
              <a:rPr lang="en-US" sz="2400" b="0" i="0" u="none" strike="noStrike" cap="none">
                <a:solidFill>
                  <a:schemeClr val="dk2"/>
                </a:solidFill>
                <a:latin typeface="Calibri"/>
                <a:ea typeface="Calibri"/>
                <a:cs typeface="Calibri"/>
                <a:sym typeface="Calibri"/>
              </a:rPr>
              <a:t>KRISTI PARK, TEXAS DIGITAL LIBRARY</a:t>
            </a:r>
            <a:endParaRPr/>
          </a:p>
          <a:p>
            <a:pPr marL="0" marR="0" lvl="0" indent="0" algn="l" rtl="0">
              <a:lnSpc>
                <a:spcPct val="90000"/>
              </a:lnSpc>
              <a:spcBef>
                <a:spcPts val="1400"/>
              </a:spcBef>
              <a:spcAft>
                <a:spcPts val="200"/>
              </a:spcAft>
              <a:buClr>
                <a:schemeClr val="accent1"/>
              </a:buClr>
              <a:buFont typeface="Calibri"/>
              <a:buNone/>
            </a:pPr>
            <a:r>
              <a:rPr lang="en-US" sz="1800" b="0" i="0" u="none" strike="noStrike" cap="none">
                <a:solidFill>
                  <a:schemeClr val="dk2"/>
                </a:solidFill>
                <a:latin typeface="Calibri"/>
                <a:ea typeface="Calibri"/>
                <a:cs typeface="Calibri"/>
                <a:sym typeface="Calibri"/>
              </a:rPr>
              <a:t>kristi.park@austin.utexas.edu | 512.495.4417</a:t>
            </a:r>
            <a:endParaRPr sz="1800" b="0" i="0" u="none" strike="noStrike" cap="none">
              <a:solidFill>
                <a:schemeClr val="dk2"/>
              </a:solidFill>
              <a:latin typeface="Calibri"/>
              <a:ea typeface="Calibri"/>
              <a:cs typeface="Calibri"/>
              <a:sym typeface="Calibri"/>
            </a:endParaRPr>
          </a:p>
        </p:txBody>
      </p:sp>
      <p:pic>
        <p:nvPicPr>
          <p:cNvPr id="214" name="Google Shape;214;p25"/>
          <p:cNvPicPr preferRelativeResize="0">
            <a:picLocks noGrp="1"/>
          </p:cNvPicPr>
          <p:nvPr>
            <p:ph type="body" idx="4294967295"/>
          </p:nvPr>
        </p:nvPicPr>
        <p:blipFill rotWithShape="1">
          <a:blip r:embed="rId3">
            <a:alphaModFix/>
          </a:blip>
          <a:srcRect l="61937"/>
          <a:stretch/>
        </p:blipFill>
        <p:spPr>
          <a:xfrm>
            <a:off x="3653800" y="1175822"/>
            <a:ext cx="2829000" cy="2087700"/>
          </a:xfrm>
          <a:prstGeom prst="rect">
            <a:avLst/>
          </a:prstGeom>
          <a:noFill/>
          <a:ln w="9525" cap="flat" cmpd="sng">
            <a:solidFill>
              <a:srgbClr val="FFFFFF"/>
            </a:solidFill>
            <a:prstDash val="solid"/>
            <a:round/>
            <a:headEnd type="none" w="sm" len="sm"/>
            <a:tailEnd type="none" w="sm" len="sm"/>
          </a:ln>
        </p:spPr>
      </p:pic>
      <p:sp>
        <p:nvSpPr>
          <p:cNvPr id="215" name="Google Shape;215;p25"/>
          <p:cNvSpPr txBox="1"/>
          <p:nvPr/>
        </p:nvSpPr>
        <p:spPr>
          <a:xfrm>
            <a:off x="1100051" y="3081312"/>
            <a:ext cx="10204133"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0" i="0" u="none" strike="noStrike" cap="none">
                <a:solidFill>
                  <a:schemeClr val="dk1"/>
                </a:solidFill>
                <a:latin typeface="Calibri"/>
                <a:ea typeface="Calibri"/>
                <a:cs typeface="Calibri"/>
                <a:sym typeface="Calibri"/>
              </a:rPr>
              <a:t>Submission, Management, and </a:t>
            </a:r>
            <a:r>
              <a:rPr lang="en-US" sz="4000">
                <a:solidFill>
                  <a:schemeClr val="dk1"/>
                </a:solidFill>
                <a:latin typeface="Calibri"/>
                <a:ea typeface="Calibri"/>
                <a:cs typeface="Calibri"/>
                <a:sym typeface="Calibri"/>
              </a:rPr>
              <a:t>Publication</a:t>
            </a:r>
            <a:endParaRPr/>
          </a:p>
          <a:p>
            <a:pPr marL="0" marR="0" lvl="0" indent="0" algn="l" rtl="0">
              <a:spcBef>
                <a:spcPts val="0"/>
              </a:spcBef>
              <a:spcAft>
                <a:spcPts val="0"/>
              </a:spcAft>
              <a:buNone/>
            </a:pPr>
            <a:r>
              <a:rPr lang="en-US" sz="4000" b="0" i="0" u="none" strike="noStrike" cap="none">
                <a:solidFill>
                  <a:schemeClr val="dk1"/>
                </a:solidFill>
                <a:latin typeface="Calibri"/>
                <a:ea typeface="Calibri"/>
                <a:cs typeface="Calibri"/>
                <a:sym typeface="Calibri"/>
              </a:rPr>
              <a:t>of Theses and Dissertations</a:t>
            </a:r>
            <a:endParaRPr/>
          </a:p>
          <a:p>
            <a:pPr marL="0" marR="0" lvl="0" indent="0" algn="l" rtl="0">
              <a:spcBef>
                <a:spcPts val="0"/>
              </a:spcBef>
              <a:spcAft>
                <a:spcPts val="0"/>
              </a:spcAft>
              <a:buNone/>
            </a:pPr>
            <a:endParaRPr sz="4000" b="0" i="0" u="none" strike="noStrike" cap="none">
              <a:solidFill>
                <a:schemeClr val="dk1"/>
              </a:solidFill>
              <a:latin typeface="Calibri"/>
              <a:ea typeface="Calibri"/>
              <a:cs typeface="Calibri"/>
              <a:sym typeface="Calibri"/>
            </a:endParaRPr>
          </a:p>
        </p:txBody>
      </p:sp>
      <p:pic>
        <p:nvPicPr>
          <p:cNvPr id="216" name="Google Shape;216;p25"/>
          <p:cNvPicPr preferRelativeResize="0"/>
          <p:nvPr/>
        </p:nvPicPr>
        <p:blipFill rotWithShape="1">
          <a:blip r:embed="rId4">
            <a:alphaModFix/>
          </a:blip>
          <a:srcRect/>
          <a:stretch/>
        </p:blipFill>
        <p:spPr>
          <a:xfrm>
            <a:off x="154585" y="6424077"/>
            <a:ext cx="1117460" cy="393651"/>
          </a:xfrm>
          <a:prstGeom prst="rect">
            <a:avLst/>
          </a:prstGeom>
          <a:noFill/>
          <a:ln>
            <a:noFill/>
          </a:ln>
        </p:spPr>
      </p:pic>
      <p:sp>
        <p:nvSpPr>
          <p:cNvPr id="217" name="Google Shape;217;p25"/>
          <p:cNvSpPr txBox="1"/>
          <p:nvPr/>
        </p:nvSpPr>
        <p:spPr>
          <a:xfrm>
            <a:off x="1272045" y="6541907"/>
            <a:ext cx="664323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1" u="none" strike="noStrike" cap="none">
                <a:solidFill>
                  <a:schemeClr val="dk1"/>
                </a:solidFill>
                <a:latin typeface="Calibri"/>
                <a:ea typeface="Calibri"/>
                <a:cs typeface="Calibri"/>
                <a:sym typeface="Calibri"/>
              </a:rPr>
              <a:t>This presentation published under a Creative Commons Attribution-NonCommercial License </a:t>
            </a:r>
            <a:endParaRPr sz="1200" b="0" i="1"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5400" b="0" i="0" u="none" strike="noStrike" cap="none">
                <a:solidFill>
                  <a:srgbClr val="3F3F3F"/>
                </a:solidFill>
                <a:latin typeface="Calibri"/>
                <a:ea typeface="Calibri"/>
                <a:cs typeface="Calibri"/>
                <a:sym typeface="Calibri"/>
              </a:rPr>
              <a:t>Vireo @TDL</a:t>
            </a:r>
            <a:endParaRPr sz="5400" b="0" i="0" u="none" strike="noStrike" cap="none">
              <a:solidFill>
                <a:srgbClr val="3F3F3F"/>
              </a:solidFill>
              <a:latin typeface="Calibri"/>
              <a:ea typeface="Calibri"/>
              <a:cs typeface="Calibri"/>
              <a:sym typeface="Calibri"/>
            </a:endParaRPr>
          </a:p>
        </p:txBody>
      </p:sp>
      <p:sp>
        <p:nvSpPr>
          <p:cNvPr id="310" name="Google Shape;310;p34"/>
          <p:cNvSpPr txBox="1">
            <a:spLocks noGrp="1"/>
          </p:cNvSpPr>
          <p:nvPr>
            <p:ph type="body" idx="1"/>
          </p:nvPr>
        </p:nvSpPr>
        <p:spPr>
          <a:xfrm>
            <a:off x="1097278" y="1845734"/>
            <a:ext cx="4937700" cy="40233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Noto Symbol"/>
              <a:buChar char="✓"/>
            </a:pPr>
            <a:r>
              <a:rPr lang="en-US" sz="2000" b="0" i="0" u="none" strike="noStrike" cap="none">
                <a:solidFill>
                  <a:srgbClr val="3F3F3F"/>
                </a:solidFill>
                <a:latin typeface="Calibri"/>
                <a:ea typeface="Calibri"/>
                <a:cs typeface="Calibri"/>
                <a:sym typeface="Calibri"/>
              </a:rPr>
              <a:t>Hosted and professionally managed installation of Vireo in the Amazon Cloud (currently Vireo 3)</a:t>
            </a:r>
            <a:endParaRPr/>
          </a:p>
          <a:p>
            <a:pPr marL="91440" marR="0" lvl="0" indent="-91440" algn="l" rtl="0">
              <a:lnSpc>
                <a:spcPct val="90000"/>
              </a:lnSpc>
              <a:spcBef>
                <a:spcPts val="1400"/>
              </a:spcBef>
              <a:spcAft>
                <a:spcPts val="0"/>
              </a:spcAft>
              <a:buClr>
                <a:schemeClr val="accent1"/>
              </a:buClr>
              <a:buSzPts val="2000"/>
              <a:buFont typeface="Noto Symbol"/>
              <a:buChar char="✓"/>
            </a:pPr>
            <a:r>
              <a:rPr lang="en-US" sz="2000" b="0" i="0" u="none" strike="noStrike" cap="none">
                <a:solidFill>
                  <a:srgbClr val="3F3F3F"/>
                </a:solidFill>
                <a:latin typeface="Calibri"/>
                <a:ea typeface="Calibri"/>
                <a:cs typeface="Calibri"/>
                <a:sym typeface="Calibri"/>
              </a:rPr>
              <a:t>Integration with local campus authentication (via Shibboleth)</a:t>
            </a:r>
            <a:endParaRPr/>
          </a:p>
          <a:p>
            <a:pPr marL="91440" marR="0" lvl="0" indent="-91440" algn="l" rtl="0">
              <a:lnSpc>
                <a:spcPct val="90000"/>
              </a:lnSpc>
              <a:spcBef>
                <a:spcPts val="1400"/>
              </a:spcBef>
              <a:spcAft>
                <a:spcPts val="0"/>
              </a:spcAft>
              <a:buClr>
                <a:schemeClr val="accent1"/>
              </a:buClr>
              <a:buSzPts val="2000"/>
              <a:buFont typeface="Noto Symbol"/>
              <a:buChar char="✓"/>
            </a:pPr>
            <a:r>
              <a:rPr lang="en-US" sz="2000" b="0" i="0" u="none" strike="noStrike" cap="none">
                <a:solidFill>
                  <a:srgbClr val="3F3F3F"/>
                </a:solidFill>
                <a:latin typeface="Calibri"/>
                <a:ea typeface="Calibri"/>
                <a:cs typeface="Calibri"/>
                <a:sym typeface="Calibri"/>
              </a:rPr>
              <a:t>All system administration tasks handled by TDL staff</a:t>
            </a:r>
            <a:endParaRPr sz="2000" b="0" i="0" u="none" strike="noStrike" cap="none">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000"/>
              <a:buFont typeface="Noto Symbol"/>
              <a:buChar char="✓"/>
            </a:pPr>
            <a:r>
              <a:rPr lang="en-US" sz="2000" b="0" i="0" u="none" strike="noStrike" cap="none">
                <a:solidFill>
                  <a:srgbClr val="3F3F3F"/>
                </a:solidFill>
                <a:latin typeface="Calibri"/>
                <a:ea typeface="Calibri"/>
                <a:cs typeface="Calibri"/>
                <a:sym typeface="Calibri"/>
              </a:rPr>
              <a:t>On-going software development</a:t>
            </a:r>
            <a:endParaRPr/>
          </a:p>
          <a:p>
            <a:pPr marL="91440" marR="0" lvl="0" indent="-91440" algn="l" rtl="0">
              <a:lnSpc>
                <a:spcPct val="90000"/>
              </a:lnSpc>
              <a:spcBef>
                <a:spcPts val="1400"/>
              </a:spcBef>
              <a:spcAft>
                <a:spcPts val="0"/>
              </a:spcAft>
              <a:buClr>
                <a:schemeClr val="accent1"/>
              </a:buClr>
              <a:buSzPts val="2000"/>
              <a:buFont typeface="Noto Symbol"/>
              <a:buChar char="✓"/>
            </a:pPr>
            <a:r>
              <a:rPr lang="en-US" sz="2000" b="0" i="0" u="none" strike="noStrike" cap="none">
                <a:solidFill>
                  <a:srgbClr val="3F3F3F"/>
                </a:solidFill>
                <a:latin typeface="Calibri"/>
                <a:ea typeface="Calibri"/>
                <a:cs typeface="Calibri"/>
                <a:sym typeface="Calibri"/>
              </a:rPr>
              <a:t>Harvesting of ETD metadata into central TDL ETD Collection</a:t>
            </a:r>
            <a:endParaRPr/>
          </a:p>
          <a:p>
            <a:pPr marL="91440" marR="0" lvl="0" indent="35560" algn="l" rtl="0">
              <a:lnSpc>
                <a:spcPct val="90000"/>
              </a:lnSpc>
              <a:spcBef>
                <a:spcPts val="1400"/>
              </a:spcBef>
              <a:spcAft>
                <a:spcPts val="20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sp>
        <p:nvSpPr>
          <p:cNvPr id="311" name="Google Shape;311;p34"/>
          <p:cNvSpPr txBox="1">
            <a:spLocks noGrp="1"/>
          </p:cNvSpPr>
          <p:nvPr>
            <p:ph type="body" idx="2"/>
          </p:nvPr>
        </p:nvSpPr>
        <p:spPr>
          <a:xfrm>
            <a:off x="6217920" y="1845735"/>
            <a:ext cx="4937700" cy="40233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Noto Symbol"/>
              <a:buChar char="✓"/>
            </a:pPr>
            <a:r>
              <a:rPr lang="en-US" sz="2000" b="0" i="0" u="none" strike="noStrike" cap="none">
                <a:solidFill>
                  <a:srgbClr val="3F3F3F"/>
                </a:solidFill>
                <a:latin typeface="Calibri"/>
                <a:ea typeface="Calibri"/>
                <a:cs typeface="Calibri"/>
                <a:sym typeface="Calibri"/>
              </a:rPr>
              <a:t>Consultation on ETD program implementation</a:t>
            </a:r>
            <a:endParaRPr/>
          </a:p>
          <a:p>
            <a:pPr marL="91440" marR="0" lvl="0" indent="-91440" algn="l" rtl="0">
              <a:lnSpc>
                <a:spcPct val="90000"/>
              </a:lnSpc>
              <a:spcBef>
                <a:spcPts val="1400"/>
              </a:spcBef>
              <a:spcAft>
                <a:spcPts val="0"/>
              </a:spcAft>
              <a:buClr>
                <a:schemeClr val="accent1"/>
              </a:buClr>
              <a:buSzPts val="2000"/>
              <a:buFont typeface="Noto Symbol"/>
              <a:buChar char="✓"/>
            </a:pPr>
            <a:r>
              <a:rPr lang="en-US" sz="2000" b="0" i="0" u="none" strike="noStrike" cap="none">
                <a:solidFill>
                  <a:srgbClr val="3F3F3F"/>
                </a:solidFill>
                <a:latin typeface="Calibri"/>
                <a:ea typeface="Calibri"/>
                <a:cs typeface="Calibri"/>
                <a:sym typeface="Calibri"/>
              </a:rPr>
              <a:t>Coordination of Vireo Users Group</a:t>
            </a:r>
            <a:endParaRPr/>
          </a:p>
          <a:p>
            <a:pPr marL="91440" marR="0" lvl="0" indent="-91440" algn="l" rtl="0">
              <a:lnSpc>
                <a:spcPct val="90000"/>
              </a:lnSpc>
              <a:spcBef>
                <a:spcPts val="1400"/>
              </a:spcBef>
              <a:spcAft>
                <a:spcPts val="0"/>
              </a:spcAft>
              <a:buClr>
                <a:schemeClr val="accent1"/>
              </a:buClr>
              <a:buSzPts val="2000"/>
              <a:buFont typeface="Noto Symbol"/>
              <a:buChar char="✓"/>
            </a:pPr>
            <a:r>
              <a:rPr lang="en-US" sz="2000" b="0" i="0" u="none" strike="noStrike" cap="none">
                <a:solidFill>
                  <a:srgbClr val="3F3F3F"/>
                </a:solidFill>
                <a:latin typeface="Calibri"/>
                <a:ea typeface="Calibri"/>
                <a:cs typeface="Calibri"/>
                <a:sym typeface="Calibri"/>
              </a:rPr>
              <a:t>TDL Helpdesk Support for all Vireo users (students, staff, faculty)</a:t>
            </a:r>
            <a:endParaRPr/>
          </a:p>
          <a:p>
            <a:pPr marL="91440" marR="0" lvl="0" indent="-91440" algn="l" rtl="0">
              <a:lnSpc>
                <a:spcPct val="90000"/>
              </a:lnSpc>
              <a:spcBef>
                <a:spcPts val="1400"/>
              </a:spcBef>
              <a:spcAft>
                <a:spcPts val="0"/>
              </a:spcAft>
              <a:buClr>
                <a:schemeClr val="accent1"/>
              </a:buClr>
              <a:buSzPts val="2000"/>
              <a:buFont typeface="Noto Symbol"/>
              <a:buChar char="✓"/>
            </a:pPr>
            <a:r>
              <a:rPr lang="en-US" sz="2000" b="0" i="0" u="none" strike="noStrike" cap="none">
                <a:solidFill>
                  <a:srgbClr val="3F3F3F"/>
                </a:solidFill>
                <a:latin typeface="Calibri"/>
                <a:ea typeface="Calibri"/>
                <a:cs typeface="Calibri"/>
                <a:sym typeface="Calibri"/>
              </a:rPr>
              <a:t>Vireo training available</a:t>
            </a:r>
            <a:endParaRPr/>
          </a:p>
          <a:p>
            <a:pPr marL="91440" marR="0" lvl="0" indent="35560" algn="l" rtl="0">
              <a:lnSpc>
                <a:spcPct val="90000"/>
              </a:lnSpc>
              <a:spcBef>
                <a:spcPts val="1400"/>
              </a:spcBef>
              <a:spcAft>
                <a:spcPts val="20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Demo</a:t>
            </a:r>
            <a:endParaRPr sz="4800" b="0" i="0" u="none" strike="noStrike" cap="none">
              <a:solidFill>
                <a:srgbClr val="3F3F3F"/>
              </a:solidFill>
              <a:latin typeface="Calibri"/>
              <a:ea typeface="Calibri"/>
              <a:cs typeface="Calibri"/>
              <a:sym typeface="Calibri"/>
            </a:endParaRPr>
          </a:p>
        </p:txBody>
      </p:sp>
      <p:sp>
        <p:nvSpPr>
          <p:cNvPr id="317" name="Google Shape;317;p35"/>
          <p:cNvSpPr txBox="1">
            <a:spLocks noGrp="1"/>
          </p:cNvSpPr>
          <p:nvPr>
            <p:ph type="body" idx="1"/>
          </p:nvPr>
        </p:nvSpPr>
        <p:spPr>
          <a:xfrm>
            <a:off x="3136142" y="1218938"/>
            <a:ext cx="4937760" cy="5079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0" i="0" u="sng" strike="noStrike" cap="none">
                <a:solidFill>
                  <a:schemeClr val="hlink"/>
                </a:solidFill>
                <a:latin typeface="Calibri"/>
                <a:ea typeface="Calibri"/>
                <a:cs typeface="Calibri"/>
                <a:sym typeface="Calibri"/>
                <a:hlinkClick r:id="rId3"/>
              </a:rPr>
              <a:t>https://training-etd.tdl.org/</a:t>
            </a:r>
            <a:endParaRPr sz="2000" b="0" i="0" u="none" strike="noStrike" cap="none">
              <a:solidFill>
                <a:srgbClr val="3F3F3F"/>
              </a:solidFill>
              <a:latin typeface="Calibri"/>
              <a:ea typeface="Calibri"/>
              <a:cs typeface="Calibri"/>
              <a:sym typeface="Calibri"/>
            </a:endParaRPr>
          </a:p>
          <a:p>
            <a:pPr marL="91440" marR="0" lvl="0" indent="35560" algn="l" rtl="0">
              <a:lnSpc>
                <a:spcPct val="90000"/>
              </a:lnSpc>
              <a:spcBef>
                <a:spcPts val="1400"/>
              </a:spcBef>
              <a:spcAft>
                <a:spcPts val="20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pic>
        <p:nvPicPr>
          <p:cNvPr id="318" name="Google Shape;318;p35"/>
          <p:cNvPicPr preferRelativeResize="0"/>
          <p:nvPr/>
        </p:nvPicPr>
        <p:blipFill rotWithShape="1">
          <a:blip r:embed="rId4">
            <a:alphaModFix/>
          </a:blip>
          <a:srcRect t="1784" b="3981"/>
          <a:stretch/>
        </p:blipFill>
        <p:spPr>
          <a:xfrm>
            <a:off x="1097280" y="1952368"/>
            <a:ext cx="8134350" cy="37070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Implementation</a:t>
            </a:r>
            <a:endParaRPr sz="4800" b="0" i="0" u="none" strike="noStrike" cap="none">
              <a:solidFill>
                <a:srgbClr val="3F3F3F"/>
              </a:solidFill>
              <a:latin typeface="Calibri"/>
              <a:ea typeface="Calibri"/>
              <a:cs typeface="Calibri"/>
              <a:sym typeface="Calibri"/>
            </a:endParaRPr>
          </a:p>
        </p:txBody>
      </p:sp>
      <p:sp>
        <p:nvSpPr>
          <p:cNvPr id="324" name="Google Shape;324;p36"/>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1" i="0" u="none" strike="noStrike" cap="none">
                <a:solidFill>
                  <a:schemeClr val="dk1"/>
                </a:solidFill>
                <a:latin typeface="Calibri"/>
                <a:ea typeface="Calibri"/>
                <a:cs typeface="Calibri"/>
                <a:sym typeface="Calibri"/>
              </a:rPr>
              <a:t>First Steps</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1" i="0" u="none" strike="noStrike" cap="none">
                <a:solidFill>
                  <a:schemeClr val="dk1"/>
                </a:solidFill>
                <a:latin typeface="Calibri"/>
                <a:ea typeface="Calibri"/>
                <a:cs typeface="Calibri"/>
                <a:sym typeface="Calibri"/>
              </a:rPr>
              <a:t>Policy &amp; Workflow Planning</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1" i="0" u="none" strike="noStrike" cap="none">
                <a:solidFill>
                  <a:schemeClr val="dk1"/>
                </a:solidFill>
                <a:latin typeface="Calibri"/>
                <a:ea typeface="Calibri"/>
                <a:cs typeface="Calibri"/>
                <a:sym typeface="Calibri"/>
              </a:rPr>
              <a:t>Communications planning</a:t>
            </a:r>
            <a:endParaRPr/>
          </a:p>
          <a:p>
            <a:pPr marL="91440" marR="0" lvl="0" indent="-91440" algn="l" rtl="0">
              <a:lnSpc>
                <a:spcPct val="90000"/>
              </a:lnSpc>
              <a:spcBef>
                <a:spcPts val="1400"/>
              </a:spcBef>
              <a:spcAft>
                <a:spcPts val="200"/>
              </a:spcAft>
              <a:buClr>
                <a:schemeClr val="accent1"/>
              </a:buClr>
              <a:buSzPts val="2000"/>
              <a:buFont typeface="Calibri"/>
              <a:buChar char=" "/>
            </a:pPr>
            <a:r>
              <a:rPr lang="en-US" sz="2000" b="1" i="0" u="none" strike="noStrike" cap="none">
                <a:solidFill>
                  <a:schemeClr val="dk1"/>
                </a:solidFill>
                <a:latin typeface="Calibri"/>
                <a:ea typeface="Calibri"/>
                <a:cs typeface="Calibri"/>
                <a:sym typeface="Calibri"/>
              </a:rPr>
              <a:t>Testing &amp; Implementation</a:t>
            </a:r>
            <a:endParaRPr sz="2000" b="0" i="0" u="none" strike="noStrike" cap="none">
              <a:solidFill>
                <a:schemeClr val="dk1"/>
              </a:solidFill>
              <a:latin typeface="Calibri"/>
              <a:ea typeface="Calibri"/>
              <a:cs typeface="Calibri"/>
              <a:sym typeface="Calibri"/>
            </a:endParaRPr>
          </a:p>
        </p:txBody>
      </p:sp>
      <p:sp>
        <p:nvSpPr>
          <p:cNvPr id="325" name="Google Shape;325;p36"/>
          <p:cNvSpPr/>
          <p:nvPr/>
        </p:nvSpPr>
        <p:spPr>
          <a:xfrm>
            <a:off x="382810" y="5869094"/>
            <a:ext cx="27061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(Contact </a:t>
            </a:r>
            <a:r>
              <a:rPr lang="en-US" sz="1800" b="0" i="1" u="none" strike="noStrike" cap="none">
                <a:solidFill>
                  <a:schemeClr val="dk1"/>
                </a:solidFill>
                <a:latin typeface="Calibri"/>
                <a:ea typeface="Calibri"/>
                <a:cs typeface="Calibri"/>
                <a:sym typeface="Calibri"/>
              </a:rPr>
              <a:t>support@tdl.org.</a:t>
            </a:r>
            <a:r>
              <a:rPr lang="en-US" sz="1800" b="0" i="0" u="none" strike="noStrike" cap="none">
                <a:solidFill>
                  <a:schemeClr val="dk1"/>
                </a:solidFill>
                <a:latin typeface="Calibri"/>
                <a:ea typeface="Calibri"/>
                <a:cs typeface="Calibri"/>
                <a:sym typeface="Calibri"/>
              </a:rPr>
              <a:t>)</a:t>
            </a:r>
            <a:endParaRPr/>
          </a:p>
        </p:txBody>
      </p:sp>
      <p:sp>
        <p:nvSpPr>
          <p:cNvPr id="326" name="Google Shape;326;p36"/>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Autofit/>
          </a:bodyPr>
          <a:lstStyle/>
          <a:p>
            <a:pPr marL="91440" marR="0" lvl="0" indent="35560" algn="l" rtl="0">
              <a:lnSpc>
                <a:spcPct val="90000"/>
              </a:lnSpc>
              <a:spcBef>
                <a:spcPts val="0"/>
              </a:spcBef>
              <a:spcAft>
                <a:spcPts val="20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Implementation</a:t>
            </a:r>
            <a:endParaRPr sz="4800" b="0" i="0" u="none" strike="noStrike" cap="none">
              <a:solidFill>
                <a:srgbClr val="3F3F3F"/>
              </a:solidFill>
              <a:latin typeface="Calibri"/>
              <a:ea typeface="Calibri"/>
              <a:cs typeface="Calibri"/>
              <a:sym typeface="Calibri"/>
            </a:endParaRPr>
          </a:p>
        </p:txBody>
      </p:sp>
      <p:sp>
        <p:nvSpPr>
          <p:cNvPr id="332" name="Google Shape;332;p37"/>
          <p:cNvSpPr txBox="1">
            <a:spLocks noGrp="1"/>
          </p:cNvSpPr>
          <p:nvPr>
            <p:ph type="body" idx="1"/>
          </p:nvPr>
        </p:nvSpPr>
        <p:spPr>
          <a:xfrm>
            <a:off x="1097278" y="1845734"/>
            <a:ext cx="4937760" cy="402336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800"/>
              <a:buFont typeface="Calibri"/>
              <a:buChar char=" "/>
            </a:pPr>
            <a:r>
              <a:rPr lang="en-US" sz="2800" b="1" i="0" u="none" strike="noStrike" cap="none">
                <a:solidFill>
                  <a:srgbClr val="9F2936"/>
                </a:solidFill>
                <a:latin typeface="Calibri"/>
                <a:ea typeface="Calibri"/>
                <a:cs typeface="Calibri"/>
                <a:sym typeface="Calibri"/>
              </a:rPr>
              <a:t>First Steps</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1" i="0" u="none" strike="noStrike" cap="none">
                <a:solidFill>
                  <a:srgbClr val="989898"/>
                </a:solidFill>
                <a:latin typeface="Calibri"/>
                <a:ea typeface="Calibri"/>
                <a:cs typeface="Calibri"/>
                <a:sym typeface="Calibri"/>
              </a:rPr>
              <a:t>Policy &amp; Workflow Planning</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1" i="0" u="none" strike="noStrike" cap="none">
                <a:solidFill>
                  <a:srgbClr val="989898"/>
                </a:solidFill>
                <a:latin typeface="Calibri"/>
                <a:ea typeface="Calibri"/>
                <a:cs typeface="Calibri"/>
                <a:sym typeface="Calibri"/>
              </a:rPr>
              <a:t>Communications planning</a:t>
            </a:r>
            <a:endParaRPr/>
          </a:p>
          <a:p>
            <a:pPr marL="91440" marR="0" lvl="0" indent="-91440" algn="l" rtl="0">
              <a:lnSpc>
                <a:spcPct val="90000"/>
              </a:lnSpc>
              <a:spcBef>
                <a:spcPts val="1400"/>
              </a:spcBef>
              <a:spcAft>
                <a:spcPts val="200"/>
              </a:spcAft>
              <a:buClr>
                <a:schemeClr val="accent1"/>
              </a:buClr>
              <a:buSzPts val="2000"/>
              <a:buFont typeface="Calibri"/>
              <a:buChar char=" "/>
            </a:pPr>
            <a:r>
              <a:rPr lang="en-US" sz="2000" b="1" i="0" u="none" strike="noStrike" cap="none">
                <a:solidFill>
                  <a:srgbClr val="989898"/>
                </a:solidFill>
                <a:latin typeface="Calibri"/>
                <a:ea typeface="Calibri"/>
                <a:cs typeface="Calibri"/>
                <a:sym typeface="Calibri"/>
              </a:rPr>
              <a:t>Testing &amp; Implementation</a:t>
            </a:r>
            <a:endParaRPr sz="2000" b="0" i="0" u="none" strike="noStrike" cap="none">
              <a:solidFill>
                <a:srgbClr val="989898"/>
              </a:solidFill>
              <a:latin typeface="Calibri"/>
              <a:ea typeface="Calibri"/>
              <a:cs typeface="Calibri"/>
              <a:sym typeface="Calibri"/>
            </a:endParaRPr>
          </a:p>
        </p:txBody>
      </p:sp>
      <p:sp>
        <p:nvSpPr>
          <p:cNvPr id="333" name="Google Shape;333;p37"/>
          <p:cNvSpPr txBox="1">
            <a:spLocks noGrp="1"/>
          </p:cNvSpPr>
          <p:nvPr>
            <p:ph type="body" idx="2"/>
          </p:nvPr>
        </p:nvSpPr>
        <p:spPr>
          <a:xfrm>
            <a:off x="5040350" y="1845724"/>
            <a:ext cx="6115200" cy="4392600"/>
          </a:xfrm>
          <a:prstGeom prst="rect">
            <a:avLst/>
          </a:prstGeom>
          <a:solidFill>
            <a:srgbClr val="F3F3F3"/>
          </a:solid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Gather campus stakeholders.</a:t>
            </a:r>
            <a:endParaRPr sz="2000" b="0" i="0" u="none" strike="noStrike" cap="none">
              <a:solidFill>
                <a:schemeClr val="dk1"/>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Gain understanding of Vireo functionality and customization options. </a:t>
            </a:r>
            <a:endParaRPr/>
          </a:p>
          <a:p>
            <a:pPr marL="91440" marR="0" lvl="0" indent="-91440" algn="l" rtl="0">
              <a:lnSpc>
                <a:spcPct val="9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Subscribe to the Vireo Users Group email list. (Go to </a:t>
            </a:r>
            <a:r>
              <a:rPr lang="en-US" sz="2000" b="0" i="1" u="none" strike="noStrike" cap="none">
                <a:solidFill>
                  <a:schemeClr val="dk1"/>
                </a:solidFill>
                <a:latin typeface="Calibri"/>
                <a:ea typeface="Calibri"/>
                <a:cs typeface="Calibri"/>
                <a:sym typeface="Calibri"/>
              </a:rPr>
              <a:t>vireoetd.org</a:t>
            </a:r>
            <a:r>
              <a:rPr lang="en-US" sz="2000" b="0" i="0" u="none" strike="noStrike" cap="none">
                <a:solidFill>
                  <a:schemeClr val="dk1"/>
                </a:solidFill>
                <a:latin typeface="Calibri"/>
                <a:ea typeface="Calibri"/>
                <a:cs typeface="Calibri"/>
                <a:sym typeface="Calibri"/>
              </a:rPr>
              <a:t> for instructions.)</a:t>
            </a:r>
            <a:endParaRPr/>
          </a:p>
          <a:p>
            <a:pPr marL="91440" marR="0" lvl="0" indent="-91440" algn="l" rtl="0">
              <a:lnSpc>
                <a:spcPct val="9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Understand requirements for integrating Vireo with Shibboleth authentication.</a:t>
            </a:r>
            <a:endParaRPr sz="2000" b="0" i="0" u="none" strike="noStrike" cap="none">
              <a:solidFill>
                <a:schemeClr val="dk1"/>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Review Vireo’s ETD metadata standard. (Currently undergoing revision by a TDL Working Group)</a:t>
            </a:r>
            <a:endParaRPr sz="2000" b="0" i="0" u="none" strike="noStrike" cap="none">
              <a:solidFill>
                <a:schemeClr val="dk1"/>
              </a:solidFill>
              <a:latin typeface="Calibri"/>
              <a:ea typeface="Calibri"/>
              <a:cs typeface="Calibri"/>
              <a:sym typeface="Calibri"/>
            </a:endParaRPr>
          </a:p>
          <a:p>
            <a:pPr marL="91440" marR="0" lvl="0" indent="-91440" algn="l" rtl="0">
              <a:lnSpc>
                <a:spcPct val="90000"/>
              </a:lnSpc>
              <a:spcBef>
                <a:spcPts val="1400"/>
              </a:spcBef>
              <a:spcAft>
                <a:spcPts val="20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Determine overall timeline for pilot testing and full implementation, including communication timeline.</a:t>
            </a:r>
            <a:endParaRPr sz="2000" b="0" i="0" u="none" strike="noStrike" cap="none">
              <a:solidFill>
                <a:schemeClr val="dk1"/>
              </a:solidFill>
              <a:latin typeface="Calibri"/>
              <a:ea typeface="Calibri"/>
              <a:cs typeface="Calibri"/>
              <a:sym typeface="Calibri"/>
            </a:endParaRPr>
          </a:p>
        </p:txBody>
      </p:sp>
      <p:sp>
        <p:nvSpPr>
          <p:cNvPr id="334" name="Google Shape;334;p37"/>
          <p:cNvSpPr/>
          <p:nvPr/>
        </p:nvSpPr>
        <p:spPr>
          <a:xfrm>
            <a:off x="382810" y="5869094"/>
            <a:ext cx="27061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(Contact </a:t>
            </a:r>
            <a:r>
              <a:rPr lang="en-US" sz="1800" b="0" i="1" u="none" strike="noStrike" cap="none">
                <a:solidFill>
                  <a:schemeClr val="dk1"/>
                </a:solidFill>
                <a:latin typeface="Calibri"/>
                <a:ea typeface="Calibri"/>
                <a:cs typeface="Calibri"/>
                <a:sym typeface="Calibri"/>
              </a:rPr>
              <a:t>support@tdl.org.</a:t>
            </a:r>
            <a:r>
              <a:rPr lang="en-US" sz="18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Implementation</a:t>
            </a:r>
            <a:endParaRPr sz="4800" b="0" i="0" u="none" strike="noStrike" cap="none">
              <a:solidFill>
                <a:srgbClr val="3F3F3F"/>
              </a:solidFill>
              <a:latin typeface="Calibri"/>
              <a:ea typeface="Calibri"/>
              <a:cs typeface="Calibri"/>
              <a:sym typeface="Calibri"/>
            </a:endParaRPr>
          </a:p>
        </p:txBody>
      </p:sp>
      <p:sp>
        <p:nvSpPr>
          <p:cNvPr id="340" name="Google Shape;340;p38"/>
          <p:cNvSpPr txBox="1">
            <a:spLocks noGrp="1"/>
          </p:cNvSpPr>
          <p:nvPr>
            <p:ph type="body" idx="1"/>
          </p:nvPr>
        </p:nvSpPr>
        <p:spPr>
          <a:xfrm>
            <a:off x="676003" y="1867746"/>
            <a:ext cx="4937700" cy="402330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1" i="0" u="none" strike="noStrike" cap="none">
                <a:solidFill>
                  <a:srgbClr val="989898"/>
                </a:solidFill>
                <a:latin typeface="Calibri"/>
                <a:ea typeface="Calibri"/>
                <a:cs typeface="Calibri"/>
                <a:sym typeface="Calibri"/>
              </a:rPr>
              <a:t>First Steps</a:t>
            </a:r>
            <a:endParaRPr/>
          </a:p>
          <a:p>
            <a:pPr marL="91440" marR="0" lvl="0" indent="-91440" algn="l" rtl="0">
              <a:lnSpc>
                <a:spcPct val="90000"/>
              </a:lnSpc>
              <a:spcBef>
                <a:spcPts val="1400"/>
              </a:spcBef>
              <a:spcAft>
                <a:spcPts val="0"/>
              </a:spcAft>
              <a:buClr>
                <a:schemeClr val="accent1"/>
              </a:buClr>
              <a:buSzPts val="2400"/>
              <a:buFont typeface="Calibri"/>
              <a:buChar char=" "/>
            </a:pPr>
            <a:r>
              <a:rPr lang="en-US" sz="2400" b="1" i="0" u="none" strike="noStrike" cap="none">
                <a:solidFill>
                  <a:srgbClr val="9F2936"/>
                </a:solidFill>
                <a:latin typeface="Calibri"/>
                <a:ea typeface="Calibri"/>
                <a:cs typeface="Calibri"/>
                <a:sym typeface="Calibri"/>
              </a:rPr>
              <a:t>Policy &amp; Workflow Planning</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1" i="0" u="none" strike="noStrike" cap="none">
                <a:solidFill>
                  <a:srgbClr val="989898"/>
                </a:solidFill>
                <a:latin typeface="Calibri"/>
                <a:ea typeface="Calibri"/>
                <a:cs typeface="Calibri"/>
                <a:sym typeface="Calibri"/>
              </a:rPr>
              <a:t>Communications planning</a:t>
            </a:r>
            <a:endParaRPr/>
          </a:p>
          <a:p>
            <a:pPr marL="91440" marR="0" lvl="0" indent="-91440" algn="l" rtl="0">
              <a:lnSpc>
                <a:spcPct val="90000"/>
              </a:lnSpc>
              <a:spcBef>
                <a:spcPts val="1400"/>
              </a:spcBef>
              <a:spcAft>
                <a:spcPts val="200"/>
              </a:spcAft>
              <a:buClr>
                <a:schemeClr val="accent1"/>
              </a:buClr>
              <a:buSzPts val="2000"/>
              <a:buFont typeface="Calibri"/>
              <a:buChar char=" "/>
            </a:pPr>
            <a:r>
              <a:rPr lang="en-US" sz="2000" b="1" i="0" u="none" strike="noStrike" cap="none">
                <a:solidFill>
                  <a:srgbClr val="989898"/>
                </a:solidFill>
                <a:latin typeface="Calibri"/>
                <a:ea typeface="Calibri"/>
                <a:cs typeface="Calibri"/>
                <a:sym typeface="Calibri"/>
              </a:rPr>
              <a:t>Testing &amp; Implementation</a:t>
            </a:r>
            <a:endParaRPr sz="2000" b="0" i="0" u="none" strike="noStrike" cap="none">
              <a:solidFill>
                <a:srgbClr val="989898"/>
              </a:solidFill>
              <a:latin typeface="Calibri"/>
              <a:ea typeface="Calibri"/>
              <a:cs typeface="Calibri"/>
              <a:sym typeface="Calibri"/>
            </a:endParaRPr>
          </a:p>
        </p:txBody>
      </p:sp>
      <p:sp>
        <p:nvSpPr>
          <p:cNvPr id="341" name="Google Shape;341;p38"/>
          <p:cNvSpPr txBox="1">
            <a:spLocks noGrp="1"/>
          </p:cNvSpPr>
          <p:nvPr>
            <p:ph type="body" idx="2"/>
          </p:nvPr>
        </p:nvSpPr>
        <p:spPr>
          <a:xfrm>
            <a:off x="5040350" y="1845724"/>
            <a:ext cx="6840600" cy="4278900"/>
          </a:xfrm>
          <a:prstGeom prst="rect">
            <a:avLst/>
          </a:prstGeom>
          <a:solidFill>
            <a:srgbClr val="EFEFEF"/>
          </a:solidFill>
          <a:ln>
            <a:noFill/>
          </a:ln>
        </p:spPr>
        <p:txBody>
          <a:bodyPr spcFirstLastPara="1" wrap="square" lIns="0" tIns="45700" rIns="0" bIns="45700" anchor="t" anchorCtr="0">
            <a:noAutofit/>
          </a:bodyPr>
          <a:lstStyle/>
          <a:p>
            <a:pPr marL="9144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Determine policies for:</a:t>
            </a:r>
            <a:endParaRPr/>
          </a:p>
          <a:p>
            <a:pPr marL="384048" marR="0" lvl="1" indent="-193548" algn="l" rtl="0">
              <a:lnSpc>
                <a:spcPct val="90000"/>
              </a:lnSpc>
              <a:spcBef>
                <a:spcPts val="400"/>
              </a:spcBef>
              <a:spcAft>
                <a:spcPts val="0"/>
              </a:spcAft>
              <a:buClr>
                <a:schemeClr val="accent1"/>
              </a:buClr>
              <a:buSzPts val="1800"/>
              <a:buFont typeface="Calibri"/>
              <a:buChar char="◦"/>
            </a:pPr>
            <a:r>
              <a:rPr lang="en-US" sz="1800" b="0" i="0" u="none" strike="noStrike" cap="none">
                <a:solidFill>
                  <a:schemeClr val="dk1"/>
                </a:solidFill>
                <a:latin typeface="Calibri"/>
                <a:ea typeface="Calibri"/>
                <a:cs typeface="Calibri"/>
                <a:sym typeface="Calibri"/>
              </a:rPr>
              <a:t>Embargo types and durations</a:t>
            </a:r>
            <a:endParaRPr sz="1800" b="0" i="0" u="none" strike="noStrike" cap="none">
              <a:solidFill>
                <a:schemeClr val="dk1"/>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ts val="1800"/>
              <a:buFont typeface="Calibri"/>
              <a:buChar char="◦"/>
            </a:pPr>
            <a:r>
              <a:rPr lang="en-US" sz="1800" b="0" i="0" u="none" strike="noStrike" cap="none">
                <a:solidFill>
                  <a:schemeClr val="dk1"/>
                </a:solidFill>
                <a:latin typeface="Calibri"/>
                <a:ea typeface="Calibri"/>
                <a:cs typeface="Calibri"/>
                <a:sym typeface="Calibri"/>
              </a:rPr>
              <a:t>Metadata collection (what information do you want to collect from students?)</a:t>
            </a:r>
            <a:endParaRPr sz="1800" b="0" i="0" u="none" strike="noStrike" cap="none">
              <a:solidFill>
                <a:schemeClr val="dk1"/>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ts val="1800"/>
              <a:buFont typeface="Calibri"/>
              <a:buChar char="◦"/>
            </a:pPr>
            <a:r>
              <a:rPr lang="en-US" sz="1800" b="0" i="0" u="none" strike="noStrike" cap="none">
                <a:solidFill>
                  <a:schemeClr val="dk1"/>
                </a:solidFill>
                <a:latin typeface="Calibri"/>
                <a:ea typeface="Calibri"/>
                <a:cs typeface="Calibri"/>
                <a:sym typeface="Calibri"/>
              </a:rPr>
              <a:t>Email templates </a:t>
            </a:r>
            <a:endParaRPr/>
          </a:p>
          <a:p>
            <a:pPr marL="384048" marR="0" lvl="1" indent="-193548" algn="l" rtl="0">
              <a:lnSpc>
                <a:spcPct val="90000"/>
              </a:lnSpc>
              <a:spcBef>
                <a:spcPts val="600"/>
              </a:spcBef>
              <a:spcAft>
                <a:spcPts val="0"/>
              </a:spcAft>
              <a:buClr>
                <a:schemeClr val="accent1"/>
              </a:buClr>
              <a:buSzPts val="1800"/>
              <a:buFont typeface="Calibri"/>
              <a:buChar char="◦"/>
            </a:pPr>
            <a:r>
              <a:rPr lang="en-US" sz="1800" b="0" i="0" u="none" strike="noStrike" cap="none">
                <a:solidFill>
                  <a:schemeClr val="dk1"/>
                </a:solidFill>
                <a:latin typeface="Calibri"/>
                <a:ea typeface="Calibri"/>
                <a:cs typeface="Calibri"/>
                <a:sym typeface="Calibri"/>
              </a:rPr>
              <a:t>Naming conventions for colleges, departments, etc.</a:t>
            </a:r>
            <a:endParaRPr sz="1800" b="0" i="0" u="none" strike="noStrike" cap="none">
              <a:solidFill>
                <a:schemeClr val="dk1"/>
              </a:solidFill>
              <a:latin typeface="Calibri"/>
              <a:ea typeface="Calibri"/>
              <a:cs typeface="Calibri"/>
              <a:sym typeface="Calibri"/>
            </a:endParaRPr>
          </a:p>
          <a:p>
            <a:pPr marL="384048" marR="0" lvl="1" indent="-193548" algn="l" rtl="0">
              <a:lnSpc>
                <a:spcPct val="90000"/>
              </a:lnSpc>
              <a:spcBef>
                <a:spcPts val="600"/>
              </a:spcBef>
              <a:spcAft>
                <a:spcPts val="0"/>
              </a:spcAft>
              <a:buClr>
                <a:schemeClr val="accent1"/>
              </a:buClr>
              <a:buSzPts val="1800"/>
              <a:buFont typeface="Calibri"/>
              <a:buChar char="◦"/>
            </a:pPr>
            <a:r>
              <a:rPr lang="en-US" sz="1800" b="0" i="0" u="none" strike="noStrike" cap="none">
                <a:solidFill>
                  <a:schemeClr val="dk1"/>
                </a:solidFill>
                <a:latin typeface="Calibri"/>
                <a:ea typeface="Calibri"/>
                <a:cs typeface="Calibri"/>
                <a:sym typeface="Calibri"/>
              </a:rPr>
              <a:t>Other needed configuration to Vireo settings</a:t>
            </a:r>
            <a:endParaRPr/>
          </a:p>
          <a:p>
            <a:pPr marL="384048" marR="0" lvl="1" indent="-193548" algn="l" rtl="0">
              <a:lnSpc>
                <a:spcPct val="90000"/>
              </a:lnSpc>
              <a:spcBef>
                <a:spcPts val="600"/>
              </a:spcBef>
              <a:spcAft>
                <a:spcPts val="0"/>
              </a:spcAft>
              <a:buClr>
                <a:schemeClr val="accent1"/>
              </a:buClr>
              <a:buSzPts val="1800"/>
              <a:buFont typeface="Calibri"/>
              <a:buChar char="◦"/>
            </a:pPr>
            <a:r>
              <a:rPr lang="en-US" sz="1800" b="0" i="0" u="none" strike="noStrike" cap="none">
                <a:solidFill>
                  <a:schemeClr val="dk1"/>
                </a:solidFill>
                <a:latin typeface="Calibri"/>
                <a:ea typeface="Calibri"/>
                <a:cs typeface="Calibri"/>
                <a:sym typeface="Calibri"/>
              </a:rPr>
              <a:t>UMI/ProQuest workflow</a:t>
            </a:r>
            <a:endParaRPr/>
          </a:p>
          <a:p>
            <a:pPr marL="384048" marR="0" lvl="1" indent="-193548" algn="l" rtl="0">
              <a:lnSpc>
                <a:spcPct val="90000"/>
              </a:lnSpc>
              <a:spcBef>
                <a:spcPts val="600"/>
              </a:spcBef>
              <a:spcAft>
                <a:spcPts val="0"/>
              </a:spcAft>
              <a:buClr>
                <a:schemeClr val="accent1"/>
              </a:buClr>
              <a:buSzPts val="1800"/>
              <a:buFont typeface="Calibri"/>
              <a:buChar char="◦"/>
            </a:pPr>
            <a:r>
              <a:rPr lang="en-US" sz="2000" b="0" i="0" u="none" strike="noStrike" cap="none">
                <a:solidFill>
                  <a:schemeClr val="dk1"/>
                </a:solidFill>
                <a:latin typeface="Calibri"/>
                <a:ea typeface="Calibri"/>
                <a:cs typeface="Calibri"/>
                <a:sym typeface="Calibri"/>
              </a:rPr>
              <a:t>Define workflows for grad school staff, repository manager(s), cataloger(s), faculty, and students.</a:t>
            </a:r>
            <a:endParaRPr/>
          </a:p>
          <a:p>
            <a:pPr marL="384048" marR="0" lvl="1" indent="-193548" algn="l" rtl="0">
              <a:lnSpc>
                <a:spcPct val="90000"/>
              </a:lnSpc>
              <a:spcBef>
                <a:spcPts val="600"/>
              </a:spcBef>
              <a:spcAft>
                <a:spcPts val="0"/>
              </a:spcAft>
              <a:buClr>
                <a:schemeClr val="accent1"/>
              </a:buClr>
              <a:buSzPts val="1800"/>
              <a:buFont typeface="Calibri"/>
              <a:buChar char="◦"/>
            </a:pPr>
            <a:r>
              <a:rPr lang="en-US" sz="2000" b="0" i="0" u="none" strike="noStrike" cap="none">
                <a:solidFill>
                  <a:schemeClr val="dk1"/>
                </a:solidFill>
                <a:latin typeface="Calibri"/>
                <a:ea typeface="Calibri"/>
                <a:cs typeface="Calibri"/>
                <a:sym typeface="Calibri"/>
              </a:rPr>
              <a:t>Determine library workflows for cataloging ETD records and editing ETD metadata.</a:t>
            </a:r>
            <a:endParaRPr sz="2000" b="0" i="0" u="none" strike="noStrike" cap="none">
              <a:solidFill>
                <a:schemeClr val="dk1"/>
              </a:solidFill>
              <a:latin typeface="Calibri"/>
              <a:ea typeface="Calibri"/>
              <a:cs typeface="Calibri"/>
              <a:sym typeface="Calibri"/>
            </a:endParaRPr>
          </a:p>
        </p:txBody>
      </p:sp>
      <p:sp>
        <p:nvSpPr>
          <p:cNvPr id="342" name="Google Shape;342;p38"/>
          <p:cNvSpPr/>
          <p:nvPr/>
        </p:nvSpPr>
        <p:spPr>
          <a:xfrm>
            <a:off x="382810" y="5869094"/>
            <a:ext cx="27061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(Contact </a:t>
            </a:r>
            <a:r>
              <a:rPr lang="en-US" sz="1800" b="0" i="1" u="none" strike="noStrike" cap="none">
                <a:solidFill>
                  <a:schemeClr val="dk1"/>
                </a:solidFill>
                <a:latin typeface="Calibri"/>
                <a:ea typeface="Calibri"/>
                <a:cs typeface="Calibri"/>
                <a:sym typeface="Calibri"/>
              </a:rPr>
              <a:t>support@tdl.org.</a:t>
            </a:r>
            <a:r>
              <a:rPr lang="en-US" sz="18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Implementation</a:t>
            </a:r>
            <a:endParaRPr sz="4800" b="0" i="0" u="none" strike="noStrike" cap="none">
              <a:solidFill>
                <a:srgbClr val="3F3F3F"/>
              </a:solidFill>
              <a:latin typeface="Calibri"/>
              <a:ea typeface="Calibri"/>
              <a:cs typeface="Calibri"/>
              <a:sym typeface="Calibri"/>
            </a:endParaRPr>
          </a:p>
        </p:txBody>
      </p:sp>
      <p:sp>
        <p:nvSpPr>
          <p:cNvPr id="348" name="Google Shape;348;p39"/>
          <p:cNvSpPr txBox="1">
            <a:spLocks noGrp="1"/>
          </p:cNvSpPr>
          <p:nvPr>
            <p:ph type="body" idx="1"/>
          </p:nvPr>
        </p:nvSpPr>
        <p:spPr>
          <a:xfrm>
            <a:off x="1097278" y="1845734"/>
            <a:ext cx="3764654" cy="4023360"/>
          </a:xfrm>
          <a:prstGeom prst="rect">
            <a:avLst/>
          </a:prstGeom>
          <a:noFill/>
          <a:ln>
            <a:noFill/>
          </a:ln>
        </p:spPr>
        <p:txBody>
          <a:bodyPr spcFirstLastPara="1" wrap="square" lIns="0" tIns="45700" rIns="0" bIns="45700" anchor="t" anchorCtr="0">
            <a:noAutofit/>
          </a:bodyPr>
          <a:lstStyle/>
          <a:p>
            <a:pPr marL="91440" marR="0" lvl="0" indent="0" algn="l" rtl="0">
              <a:lnSpc>
                <a:spcPct val="90000"/>
              </a:lnSpc>
              <a:spcBef>
                <a:spcPts val="0"/>
              </a:spcBef>
              <a:spcAft>
                <a:spcPts val="0"/>
              </a:spcAft>
              <a:buNone/>
            </a:pPr>
            <a:r>
              <a:rPr lang="en-US" sz="2000" b="1" i="0" u="none" strike="noStrike" cap="none">
                <a:solidFill>
                  <a:srgbClr val="989898"/>
                </a:solidFill>
                <a:latin typeface="Calibri"/>
                <a:ea typeface="Calibri"/>
                <a:cs typeface="Calibri"/>
                <a:sym typeface="Calibri"/>
              </a:rPr>
              <a:t>First Steps</a:t>
            </a:r>
            <a:endParaRPr/>
          </a:p>
          <a:p>
            <a:pPr marL="91440" marR="0" lvl="0" indent="0" algn="l" rtl="0">
              <a:lnSpc>
                <a:spcPct val="90000"/>
              </a:lnSpc>
              <a:spcBef>
                <a:spcPts val="1400"/>
              </a:spcBef>
              <a:spcAft>
                <a:spcPts val="0"/>
              </a:spcAft>
              <a:buNone/>
            </a:pPr>
            <a:r>
              <a:rPr lang="en-US" sz="2000" b="1" i="0" u="none" strike="noStrike" cap="none">
                <a:solidFill>
                  <a:srgbClr val="989898"/>
                </a:solidFill>
                <a:latin typeface="Calibri"/>
                <a:ea typeface="Calibri"/>
                <a:cs typeface="Calibri"/>
                <a:sym typeface="Calibri"/>
              </a:rPr>
              <a:t>Policy &amp; Workflow Planning</a:t>
            </a:r>
            <a:endParaRPr/>
          </a:p>
          <a:p>
            <a:pPr marL="91440" marR="0" lvl="0" indent="0" algn="l" rtl="0">
              <a:lnSpc>
                <a:spcPct val="90000"/>
              </a:lnSpc>
              <a:spcBef>
                <a:spcPts val="1400"/>
              </a:spcBef>
              <a:spcAft>
                <a:spcPts val="0"/>
              </a:spcAft>
              <a:buNone/>
            </a:pPr>
            <a:r>
              <a:rPr lang="en-US" sz="2800" b="1" i="0" u="none" strike="noStrike" cap="none">
                <a:solidFill>
                  <a:srgbClr val="9F2936"/>
                </a:solidFill>
                <a:latin typeface="Calibri"/>
                <a:ea typeface="Calibri"/>
                <a:cs typeface="Calibri"/>
                <a:sym typeface="Calibri"/>
              </a:rPr>
              <a:t>Communications planning</a:t>
            </a:r>
            <a:endParaRPr/>
          </a:p>
          <a:p>
            <a:pPr marL="91440" marR="0" lvl="0" indent="0" algn="l" rtl="0">
              <a:lnSpc>
                <a:spcPct val="90000"/>
              </a:lnSpc>
              <a:spcBef>
                <a:spcPts val="1400"/>
              </a:spcBef>
              <a:spcAft>
                <a:spcPts val="200"/>
              </a:spcAft>
              <a:buNone/>
            </a:pPr>
            <a:r>
              <a:rPr lang="en-US" sz="2000" b="1" i="0" u="none" strike="noStrike" cap="none">
                <a:solidFill>
                  <a:srgbClr val="989898"/>
                </a:solidFill>
                <a:latin typeface="Calibri"/>
                <a:ea typeface="Calibri"/>
                <a:cs typeface="Calibri"/>
                <a:sym typeface="Calibri"/>
              </a:rPr>
              <a:t>Testing &amp; Implementation</a:t>
            </a:r>
            <a:endParaRPr sz="2000" b="0" i="0" u="none" strike="noStrike" cap="none">
              <a:solidFill>
                <a:srgbClr val="989898"/>
              </a:solidFill>
              <a:latin typeface="Calibri"/>
              <a:ea typeface="Calibri"/>
              <a:cs typeface="Calibri"/>
              <a:sym typeface="Calibri"/>
            </a:endParaRPr>
          </a:p>
        </p:txBody>
      </p:sp>
      <p:sp>
        <p:nvSpPr>
          <p:cNvPr id="349" name="Google Shape;349;p39"/>
          <p:cNvSpPr txBox="1">
            <a:spLocks noGrp="1"/>
          </p:cNvSpPr>
          <p:nvPr>
            <p:ph type="body" idx="2"/>
          </p:nvPr>
        </p:nvSpPr>
        <p:spPr>
          <a:xfrm>
            <a:off x="5040350" y="1845721"/>
            <a:ext cx="6115200" cy="2510700"/>
          </a:xfrm>
          <a:prstGeom prst="rect">
            <a:avLst/>
          </a:prstGeom>
          <a:solidFill>
            <a:srgbClr val="EFEFEF"/>
          </a:solid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Plan changes to graduate catalog and website, etc.</a:t>
            </a:r>
            <a:endParaRPr/>
          </a:p>
          <a:p>
            <a:pPr marL="91440" marR="0" lvl="0" indent="-91440" algn="l" rtl="0">
              <a:lnSpc>
                <a:spcPct val="9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Plan communication with college and department staff regarding new policies and procedures.</a:t>
            </a:r>
            <a:endParaRPr/>
          </a:p>
          <a:p>
            <a:pPr marL="91440" marR="0" lvl="0" indent="-91440" algn="l" rtl="0">
              <a:lnSpc>
                <a:spcPct val="90000"/>
              </a:lnSpc>
              <a:spcBef>
                <a:spcPts val="1400"/>
              </a:spcBef>
              <a:spcAft>
                <a:spcPts val="20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Create or adapt instruction materials for students and faculty.</a:t>
            </a:r>
            <a:endParaRPr/>
          </a:p>
        </p:txBody>
      </p:sp>
      <p:sp>
        <p:nvSpPr>
          <p:cNvPr id="350" name="Google Shape;350;p39"/>
          <p:cNvSpPr/>
          <p:nvPr/>
        </p:nvSpPr>
        <p:spPr>
          <a:xfrm>
            <a:off x="382810" y="5869094"/>
            <a:ext cx="27061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(Contact </a:t>
            </a:r>
            <a:r>
              <a:rPr lang="en-US" sz="1800" b="0" i="1" u="none" strike="noStrike" cap="none">
                <a:solidFill>
                  <a:schemeClr val="dk1"/>
                </a:solidFill>
                <a:latin typeface="Calibri"/>
                <a:ea typeface="Calibri"/>
                <a:cs typeface="Calibri"/>
                <a:sym typeface="Calibri"/>
              </a:rPr>
              <a:t>support@tdl.org.</a:t>
            </a:r>
            <a:r>
              <a:rPr lang="en-US" sz="18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Implementation</a:t>
            </a:r>
            <a:endParaRPr sz="4800" b="0" i="0" u="none" strike="noStrike" cap="none">
              <a:solidFill>
                <a:srgbClr val="3F3F3F"/>
              </a:solidFill>
              <a:latin typeface="Calibri"/>
              <a:ea typeface="Calibri"/>
              <a:cs typeface="Calibri"/>
              <a:sym typeface="Calibri"/>
            </a:endParaRPr>
          </a:p>
        </p:txBody>
      </p:sp>
      <p:sp>
        <p:nvSpPr>
          <p:cNvPr id="356" name="Google Shape;356;p40"/>
          <p:cNvSpPr txBox="1">
            <a:spLocks noGrp="1"/>
          </p:cNvSpPr>
          <p:nvPr>
            <p:ph type="body" idx="1"/>
          </p:nvPr>
        </p:nvSpPr>
        <p:spPr>
          <a:xfrm>
            <a:off x="1097278" y="1845734"/>
            <a:ext cx="3764654" cy="4023360"/>
          </a:xfrm>
          <a:prstGeom prst="rect">
            <a:avLst/>
          </a:prstGeom>
          <a:noFill/>
          <a:ln>
            <a:noFill/>
          </a:ln>
        </p:spPr>
        <p:txBody>
          <a:bodyPr spcFirstLastPara="1" wrap="square" lIns="0" tIns="45700" rIns="0" bIns="45700" anchor="t" anchorCtr="0">
            <a:noAutofit/>
          </a:bodyPr>
          <a:lstStyle/>
          <a:p>
            <a:pPr marL="91440" marR="0" lvl="0" indent="0" algn="l" rtl="0">
              <a:lnSpc>
                <a:spcPct val="80000"/>
              </a:lnSpc>
              <a:spcBef>
                <a:spcPts val="0"/>
              </a:spcBef>
              <a:spcAft>
                <a:spcPts val="0"/>
              </a:spcAft>
              <a:buNone/>
            </a:pPr>
            <a:r>
              <a:rPr lang="en-US" sz="2000" b="1" i="0" u="none" strike="noStrike" cap="none">
                <a:solidFill>
                  <a:srgbClr val="989898"/>
                </a:solidFill>
                <a:latin typeface="Calibri"/>
                <a:ea typeface="Calibri"/>
                <a:cs typeface="Calibri"/>
                <a:sym typeface="Calibri"/>
              </a:rPr>
              <a:t>First Steps</a:t>
            </a:r>
            <a:endParaRPr/>
          </a:p>
          <a:p>
            <a:pPr marL="91440" marR="0" lvl="0" indent="0" algn="l" rtl="0">
              <a:lnSpc>
                <a:spcPct val="80000"/>
              </a:lnSpc>
              <a:spcBef>
                <a:spcPts val="1400"/>
              </a:spcBef>
              <a:spcAft>
                <a:spcPts val="0"/>
              </a:spcAft>
              <a:buNone/>
            </a:pPr>
            <a:r>
              <a:rPr lang="en-US" sz="2000" b="1" i="0" u="none" strike="noStrike" cap="none">
                <a:solidFill>
                  <a:srgbClr val="989898"/>
                </a:solidFill>
                <a:latin typeface="Calibri"/>
                <a:ea typeface="Calibri"/>
                <a:cs typeface="Calibri"/>
                <a:sym typeface="Calibri"/>
              </a:rPr>
              <a:t>Policy &amp; Workflow Planning</a:t>
            </a:r>
            <a:endParaRPr/>
          </a:p>
          <a:p>
            <a:pPr marL="91440" marR="0" lvl="0" indent="0" algn="l" rtl="0">
              <a:lnSpc>
                <a:spcPct val="80000"/>
              </a:lnSpc>
              <a:spcBef>
                <a:spcPts val="1400"/>
              </a:spcBef>
              <a:spcAft>
                <a:spcPts val="0"/>
              </a:spcAft>
              <a:buNone/>
            </a:pPr>
            <a:r>
              <a:rPr lang="en-US" sz="2000" b="1" i="0" u="none" strike="noStrike" cap="none">
                <a:solidFill>
                  <a:srgbClr val="989898"/>
                </a:solidFill>
                <a:latin typeface="Calibri"/>
                <a:ea typeface="Calibri"/>
                <a:cs typeface="Calibri"/>
                <a:sym typeface="Calibri"/>
              </a:rPr>
              <a:t>Communications planning</a:t>
            </a:r>
            <a:endParaRPr/>
          </a:p>
          <a:p>
            <a:pPr marL="91440" marR="0" lvl="0" indent="0" algn="l" rtl="0">
              <a:lnSpc>
                <a:spcPct val="80000"/>
              </a:lnSpc>
              <a:spcBef>
                <a:spcPts val="1400"/>
              </a:spcBef>
              <a:spcAft>
                <a:spcPts val="200"/>
              </a:spcAft>
              <a:buNone/>
            </a:pPr>
            <a:r>
              <a:rPr lang="en-US" sz="2800" b="1" i="0" u="none" strike="noStrike" cap="none">
                <a:solidFill>
                  <a:srgbClr val="9F2936"/>
                </a:solidFill>
                <a:latin typeface="Calibri"/>
                <a:ea typeface="Calibri"/>
                <a:cs typeface="Calibri"/>
                <a:sym typeface="Calibri"/>
              </a:rPr>
              <a:t>Testing &amp; Implementation</a:t>
            </a:r>
            <a:endParaRPr sz="2800" b="0" i="0" u="none" strike="noStrike" cap="none">
              <a:solidFill>
                <a:srgbClr val="9F2936"/>
              </a:solidFill>
              <a:latin typeface="Calibri"/>
              <a:ea typeface="Calibri"/>
              <a:cs typeface="Calibri"/>
              <a:sym typeface="Calibri"/>
            </a:endParaRPr>
          </a:p>
        </p:txBody>
      </p:sp>
      <p:sp>
        <p:nvSpPr>
          <p:cNvPr id="357" name="Google Shape;357;p40"/>
          <p:cNvSpPr txBox="1">
            <a:spLocks noGrp="1"/>
          </p:cNvSpPr>
          <p:nvPr>
            <p:ph type="body" idx="2"/>
          </p:nvPr>
        </p:nvSpPr>
        <p:spPr>
          <a:xfrm>
            <a:off x="5040350" y="1845725"/>
            <a:ext cx="6560400" cy="4316400"/>
          </a:xfrm>
          <a:prstGeom prst="rect">
            <a:avLst/>
          </a:prstGeom>
          <a:solidFill>
            <a:srgbClr val="EFEFEF"/>
          </a:solidFill>
          <a:ln w="28575" cap="flat" cmpd="sng">
            <a:solidFill>
              <a:schemeClr val="accent2"/>
            </a:solidFill>
            <a:prstDash val="solid"/>
            <a:round/>
            <a:headEnd type="none" w="sm" len="sm"/>
            <a:tailEnd type="none" w="sm" len="sm"/>
          </a:ln>
        </p:spPr>
        <p:txBody>
          <a:bodyPr spcFirstLastPara="1" wrap="square" lIns="0" tIns="45700" rIns="0" bIns="45700" anchor="t" anchorCtr="0">
            <a:noAutofit/>
          </a:bodyPr>
          <a:lstStyle/>
          <a:p>
            <a:pPr marL="91440" marR="0" lvl="0" indent="-91440" algn="l" rtl="0">
              <a:lnSpc>
                <a:spcPct val="80000"/>
              </a:lnSpc>
              <a:spcBef>
                <a:spcPts val="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Finalize Shibboleth integration with Vireo.</a:t>
            </a:r>
            <a:endParaRPr sz="2000" b="0" i="0" u="none" strike="noStrike" cap="none">
              <a:solidFill>
                <a:schemeClr val="dk1"/>
              </a:solidFill>
              <a:latin typeface="Calibri"/>
              <a:ea typeface="Calibri"/>
              <a:cs typeface="Calibri"/>
              <a:sym typeface="Calibri"/>
            </a:endParaRPr>
          </a:p>
          <a:p>
            <a:pPr marL="91440" marR="0" lvl="0" indent="-91440" algn="l" rtl="0">
              <a:lnSpc>
                <a:spcPct val="8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Implement Vireo settings, email templates, etc.</a:t>
            </a:r>
            <a:endParaRPr sz="2000" b="0" i="0" u="none" strike="noStrike" cap="none">
              <a:solidFill>
                <a:schemeClr val="dk1"/>
              </a:solidFill>
              <a:latin typeface="Calibri"/>
              <a:ea typeface="Calibri"/>
              <a:cs typeface="Calibri"/>
              <a:sym typeface="Calibri"/>
            </a:endParaRPr>
          </a:p>
          <a:p>
            <a:pPr marL="91440" marR="0" lvl="0" indent="-91440" algn="l" rtl="0">
              <a:lnSpc>
                <a:spcPct val="8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Undertake pilot testing of Vireo with limited group of students and faculty.</a:t>
            </a:r>
            <a:endParaRPr/>
          </a:p>
          <a:p>
            <a:pPr marL="91440" marR="0" lvl="0" indent="-91440" algn="l" rtl="0">
              <a:lnSpc>
                <a:spcPct val="8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Launch new websites and other communications initiatives.</a:t>
            </a:r>
            <a:endParaRPr/>
          </a:p>
          <a:p>
            <a:pPr marL="91440" marR="0" lvl="0" indent="-91440" algn="l" rtl="0">
              <a:lnSpc>
                <a:spcPct val="8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Provide ongoing training for all users.</a:t>
            </a:r>
            <a:endParaRPr/>
          </a:p>
          <a:p>
            <a:pPr marL="91440" marR="0" lvl="0" indent="-91440" algn="l" rtl="0">
              <a:lnSpc>
                <a:spcPct val="80000"/>
              </a:lnSpc>
              <a:spcBef>
                <a:spcPts val="1400"/>
              </a:spcBef>
              <a:spcAft>
                <a:spcPts val="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Prepare for TDL harvesting of ETDs to federated repository.</a:t>
            </a:r>
            <a:endParaRPr/>
          </a:p>
          <a:p>
            <a:pPr marL="91440" marR="0" lvl="0" indent="-91440" algn="l" rtl="0">
              <a:lnSpc>
                <a:spcPct val="80000"/>
              </a:lnSpc>
              <a:spcBef>
                <a:spcPts val="1400"/>
              </a:spcBef>
              <a:spcAft>
                <a:spcPts val="200"/>
              </a:spcAft>
              <a:buClr>
                <a:schemeClr val="accent1"/>
              </a:buClr>
              <a:buSzPts val="2000"/>
              <a:buFont typeface="Calibri"/>
              <a:buChar char="●"/>
            </a:pPr>
            <a:r>
              <a:rPr lang="en-US" sz="2000" b="0" i="0" u="none" strike="noStrike" cap="none">
                <a:solidFill>
                  <a:schemeClr val="dk1"/>
                </a:solidFill>
                <a:latin typeface="Calibri"/>
                <a:ea typeface="Calibri"/>
                <a:cs typeface="Calibri"/>
                <a:sym typeface="Calibri"/>
              </a:rPr>
              <a:t>Prepare for assessment of workflows and configuration after each semester.</a:t>
            </a:r>
            <a:endParaRPr sz="2000" b="0" i="0" u="none" strike="noStrike" cap="none">
              <a:solidFill>
                <a:schemeClr val="dk1"/>
              </a:solidFill>
              <a:latin typeface="Calibri"/>
              <a:ea typeface="Calibri"/>
              <a:cs typeface="Calibri"/>
              <a:sym typeface="Calibri"/>
            </a:endParaRPr>
          </a:p>
        </p:txBody>
      </p:sp>
      <p:sp>
        <p:nvSpPr>
          <p:cNvPr id="358" name="Google Shape;358;p40"/>
          <p:cNvSpPr/>
          <p:nvPr/>
        </p:nvSpPr>
        <p:spPr>
          <a:xfrm>
            <a:off x="1097278" y="5792802"/>
            <a:ext cx="270612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(Contact </a:t>
            </a:r>
            <a:r>
              <a:rPr lang="en-US" sz="1800" b="0" i="1" u="none" strike="noStrike" cap="none">
                <a:solidFill>
                  <a:schemeClr val="dk1"/>
                </a:solidFill>
                <a:latin typeface="Calibri"/>
                <a:ea typeface="Calibri"/>
                <a:cs typeface="Calibri"/>
                <a:sym typeface="Calibri"/>
              </a:rPr>
              <a:t>support@tdl.org.</a:t>
            </a:r>
            <a:r>
              <a:rPr lang="en-US" sz="1800" b="0" i="0"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1"/>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p>
            <a:pPr marL="0" marR="0" lvl="0" indent="0" algn="l" rtl="0">
              <a:lnSpc>
                <a:spcPct val="85000"/>
              </a:lnSpc>
              <a:spcBef>
                <a:spcPts val="0"/>
              </a:spcBef>
              <a:spcAft>
                <a:spcPts val="0"/>
              </a:spcAft>
              <a:buClr>
                <a:srgbClr val="FFFFFF"/>
              </a:buClr>
              <a:buFont typeface="Calibri"/>
              <a:buNone/>
            </a:pPr>
            <a:r>
              <a:rPr lang="en-US" sz="3600" b="0" i="0" u="none" strike="noStrike" cap="none">
                <a:solidFill>
                  <a:srgbClr val="FFFFFF"/>
                </a:solidFill>
                <a:latin typeface="Calibri"/>
                <a:ea typeface="Calibri"/>
                <a:cs typeface="Calibri"/>
                <a:sym typeface="Calibri"/>
              </a:rPr>
              <a:t>Example Timeline for Implementation</a:t>
            </a:r>
            <a:endParaRPr sz="3600" b="0" i="0" u="none" strike="noStrike" cap="none">
              <a:solidFill>
                <a:srgbClr val="FFFFFF"/>
              </a:solidFill>
              <a:latin typeface="Calibri"/>
              <a:ea typeface="Calibri"/>
              <a:cs typeface="Calibri"/>
              <a:sym typeface="Calibri"/>
            </a:endParaRPr>
          </a:p>
        </p:txBody>
      </p:sp>
      <p:sp>
        <p:nvSpPr>
          <p:cNvPr id="364" name="Google Shape;364;p41"/>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Autofit/>
          </a:bodyPr>
          <a:lstStyle/>
          <a:p>
            <a:pPr marL="0" marR="0" lvl="0" indent="0" algn="l" rtl="0">
              <a:lnSpc>
                <a:spcPct val="90000"/>
              </a:lnSpc>
              <a:spcBef>
                <a:spcPts val="0"/>
              </a:spcBef>
              <a:spcAft>
                <a:spcPts val="600"/>
              </a:spcAft>
              <a:buClr>
                <a:schemeClr val="accent1"/>
              </a:buClr>
              <a:buFont typeface="Calibri"/>
              <a:buNone/>
            </a:pPr>
            <a:r>
              <a:rPr lang="en-US" sz="1500" b="0" i="0" u="none" strike="noStrike" cap="none">
                <a:solidFill>
                  <a:srgbClr val="FFFFFF"/>
                </a:solidFill>
                <a:latin typeface="Calibri"/>
                <a:ea typeface="Calibri"/>
                <a:cs typeface="Calibri"/>
                <a:sym typeface="Calibri"/>
              </a:rPr>
              <a:t>(Can be condensed or expanded depending on circumstances.)</a:t>
            </a:r>
            <a:endParaRPr sz="1500" b="0" i="0" u="none" strike="noStrike" cap="none">
              <a:solidFill>
                <a:srgbClr val="FFFFFF"/>
              </a:solidFill>
              <a:latin typeface="Calibri"/>
              <a:ea typeface="Calibri"/>
              <a:cs typeface="Calibri"/>
              <a:sym typeface="Calibri"/>
            </a:endParaRPr>
          </a:p>
        </p:txBody>
      </p:sp>
      <p:grpSp>
        <p:nvGrpSpPr>
          <p:cNvPr id="365" name="Google Shape;365;p41"/>
          <p:cNvGrpSpPr/>
          <p:nvPr/>
        </p:nvGrpSpPr>
        <p:grpSpPr>
          <a:xfrm>
            <a:off x="314193" y="133814"/>
            <a:ext cx="11515290" cy="4643262"/>
            <a:chOff x="1959" y="0"/>
            <a:chExt cx="11515290" cy="4643262"/>
          </a:xfrm>
        </p:grpSpPr>
        <p:sp>
          <p:nvSpPr>
            <p:cNvPr id="366" name="Google Shape;366;p41"/>
            <p:cNvSpPr/>
            <p:nvPr/>
          </p:nvSpPr>
          <p:spPr>
            <a:xfrm>
              <a:off x="1959" y="0"/>
              <a:ext cx="891506" cy="891506"/>
            </a:xfrm>
            <a:prstGeom prst="ellipse">
              <a:avLst/>
            </a:prstGeom>
            <a:solidFill>
              <a:srgbClr val="F9D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1"/>
            <p:cNvSpPr/>
            <p:nvPr/>
          </p:nvSpPr>
          <p:spPr>
            <a:xfrm>
              <a:off x="91109" y="89150"/>
              <a:ext cx="713205" cy="713205"/>
            </a:xfrm>
            <a:prstGeom prst="chord">
              <a:avLst>
                <a:gd name="adj1" fmla="val 1168272"/>
                <a:gd name="adj2" fmla="val 9631728"/>
              </a:avLst>
            </a:prstGeom>
            <a:solidFill>
              <a:srgbClr val="EF7F07"/>
            </a:solidFill>
            <a:ln w="15875" cap="flat" cmpd="sng">
              <a:solidFill>
                <a:srgbClr val="EF7F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1"/>
            <p:cNvSpPr/>
            <p:nvPr/>
          </p:nvSpPr>
          <p:spPr>
            <a:xfrm>
              <a:off x="1079195" y="891506"/>
              <a:ext cx="2637373" cy="37517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1"/>
            <p:cNvSpPr txBox="1"/>
            <p:nvPr/>
          </p:nvSpPr>
          <p:spPr>
            <a:xfrm>
              <a:off x="1079195" y="891506"/>
              <a:ext cx="2637373" cy="3751756"/>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1800" b="1" i="0" u="none" strike="noStrike" cap="none">
                  <a:solidFill>
                    <a:schemeClr val="dk1"/>
                  </a:solidFill>
                  <a:latin typeface="Calibri"/>
                  <a:ea typeface="Calibri"/>
                  <a:cs typeface="Calibri"/>
                  <a:sym typeface="Calibri"/>
                </a:rPr>
                <a:t>Identification of stakeholders </a:t>
              </a:r>
              <a:r>
                <a:rPr lang="en-US" sz="1800" b="0" i="0" u="none" strike="noStrike" cap="none">
                  <a:solidFill>
                    <a:schemeClr val="dk1"/>
                  </a:solidFill>
                  <a:latin typeface="Calibri"/>
                  <a:ea typeface="Calibri"/>
                  <a:cs typeface="Calibri"/>
                  <a:sym typeface="Calibri"/>
                </a:rPr>
                <a:t>and project planning</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630"/>
                </a:spcBef>
                <a:spcAft>
                  <a:spcPts val="0"/>
                </a:spcAft>
                <a:buNone/>
              </a:pPr>
              <a:r>
                <a:rPr lang="en-US" sz="1800" b="0" i="0" u="none" strike="noStrike" cap="none">
                  <a:solidFill>
                    <a:schemeClr val="dk1"/>
                  </a:solidFill>
                  <a:latin typeface="Calibri"/>
                  <a:ea typeface="Calibri"/>
                  <a:cs typeface="Calibri"/>
                  <a:sym typeface="Calibri"/>
                </a:rPr>
                <a:t>Identification of </a:t>
              </a:r>
              <a:r>
                <a:rPr lang="en-US" sz="1800" b="1" i="0" u="none" strike="noStrike" cap="none">
                  <a:solidFill>
                    <a:schemeClr val="dk1"/>
                  </a:solidFill>
                  <a:latin typeface="Calibri"/>
                  <a:ea typeface="Calibri"/>
                  <a:cs typeface="Calibri"/>
                  <a:sym typeface="Calibri"/>
                </a:rPr>
                <a:t>pilot group</a:t>
              </a: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630"/>
                </a:spcBef>
                <a:spcAft>
                  <a:spcPts val="0"/>
                </a:spcAft>
                <a:buNone/>
              </a:pPr>
              <a:r>
                <a:rPr lang="en-US" sz="1800" b="0" i="0" u="none" strike="noStrike" cap="none">
                  <a:solidFill>
                    <a:schemeClr val="dk1"/>
                  </a:solidFill>
                  <a:latin typeface="Calibri"/>
                  <a:ea typeface="Calibri"/>
                  <a:cs typeface="Calibri"/>
                  <a:sym typeface="Calibri"/>
                </a:rPr>
                <a:t>Vireo installation brought up by TDL and integrated with </a:t>
              </a:r>
              <a:r>
                <a:rPr lang="en-US" sz="1800" b="1" i="0" u="none" strike="noStrike" cap="none">
                  <a:solidFill>
                    <a:schemeClr val="dk1"/>
                  </a:solidFill>
                  <a:latin typeface="Calibri"/>
                  <a:ea typeface="Calibri"/>
                  <a:cs typeface="Calibri"/>
                  <a:sym typeface="Calibri"/>
                </a:rPr>
                <a:t>Shibboleth </a:t>
              </a: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630"/>
                </a:spcBef>
                <a:spcAft>
                  <a:spcPts val="630"/>
                </a:spcAft>
                <a:buNone/>
              </a:pPr>
              <a:r>
                <a:rPr lang="en-US" sz="1800" b="1" i="0" u="none" strike="noStrike" cap="none">
                  <a:solidFill>
                    <a:schemeClr val="dk1"/>
                  </a:solidFill>
                  <a:latin typeface="Calibri"/>
                  <a:ea typeface="Calibri"/>
                  <a:cs typeface="Calibri"/>
                  <a:sym typeface="Calibri"/>
                </a:rPr>
                <a:t>Training of Vireo </a:t>
              </a:r>
              <a:r>
                <a:rPr lang="en-US" sz="1800" b="1">
                  <a:solidFill>
                    <a:schemeClr val="dk1"/>
                  </a:solidFill>
                  <a:latin typeface="Calibri"/>
                  <a:ea typeface="Calibri"/>
                  <a:cs typeface="Calibri"/>
                  <a:sym typeface="Calibri"/>
                </a:rPr>
                <a:t>Administrator</a:t>
              </a:r>
              <a:r>
                <a:rPr lang="en-US" sz="1800" b="1" i="0" u="none" strike="noStrike" cap="none">
                  <a:solidFill>
                    <a:schemeClr val="dk1"/>
                  </a:solidFill>
                  <a:latin typeface="Calibri"/>
                  <a:ea typeface="Calibri"/>
                  <a:cs typeface="Calibri"/>
                  <a:sym typeface="Calibri"/>
                </a:rPr>
                <a:t>(s) </a:t>
              </a:r>
              <a:r>
                <a:rPr lang="en-US" sz="1800" b="0" i="0" u="none" strike="noStrike" cap="none">
                  <a:solidFill>
                    <a:schemeClr val="dk1"/>
                  </a:solidFill>
                  <a:latin typeface="Calibri"/>
                  <a:ea typeface="Calibri"/>
                  <a:cs typeface="Calibri"/>
                  <a:sym typeface="Calibri"/>
                </a:rPr>
                <a:t>(i.e., the person or group that makes Vireo-related policy decisions)</a:t>
              </a:r>
              <a:endParaRPr sz="1800" b="0" i="0" u="none" strike="noStrike" cap="none">
                <a:solidFill>
                  <a:schemeClr val="dk1"/>
                </a:solidFill>
                <a:latin typeface="Calibri"/>
                <a:ea typeface="Calibri"/>
                <a:cs typeface="Calibri"/>
                <a:sym typeface="Calibri"/>
              </a:endParaRPr>
            </a:p>
          </p:txBody>
        </p:sp>
        <p:sp>
          <p:nvSpPr>
            <p:cNvPr id="370" name="Google Shape;370;p41"/>
            <p:cNvSpPr/>
            <p:nvPr/>
          </p:nvSpPr>
          <p:spPr>
            <a:xfrm>
              <a:off x="1079195" y="0"/>
              <a:ext cx="2637373" cy="8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1"/>
            <p:cNvSpPr txBox="1"/>
            <p:nvPr/>
          </p:nvSpPr>
          <p:spPr>
            <a:xfrm>
              <a:off x="1079195" y="0"/>
              <a:ext cx="2637373" cy="891506"/>
            </a:xfrm>
            <a:prstGeom prst="rect">
              <a:avLst/>
            </a:prstGeom>
            <a:noFill/>
            <a:ln>
              <a:noFill/>
            </a:ln>
          </p:spPr>
          <p:txBody>
            <a:bodyPr spcFirstLastPara="1" wrap="square" lIns="73650" tIns="73650" rIns="73650" bIns="73650" anchor="b" anchorCtr="0">
              <a:noAutofit/>
            </a:bodyPr>
            <a:lstStyle/>
            <a:p>
              <a:pPr marL="0" marR="0" lvl="0" indent="0" algn="l" rtl="0">
                <a:lnSpc>
                  <a:spcPct val="90000"/>
                </a:lnSpc>
                <a:spcBef>
                  <a:spcPts val="0"/>
                </a:spcBef>
                <a:spcAft>
                  <a:spcPts val="1015"/>
                </a:spcAft>
                <a:buNone/>
              </a:pPr>
              <a:r>
                <a:rPr lang="en-US" sz="2900" b="0" i="0" u="none" strike="noStrike" cap="none">
                  <a:solidFill>
                    <a:schemeClr val="dk1"/>
                  </a:solidFill>
                  <a:latin typeface="Calibri"/>
                  <a:ea typeface="Calibri"/>
                  <a:cs typeface="Calibri"/>
                  <a:sym typeface="Calibri"/>
                </a:rPr>
                <a:t>Mid-</a:t>
              </a:r>
              <a:r>
                <a:rPr lang="en-US" sz="2900">
                  <a:solidFill>
                    <a:schemeClr val="dk1"/>
                  </a:solidFill>
                  <a:latin typeface="Calibri"/>
                  <a:ea typeface="Calibri"/>
                  <a:cs typeface="Calibri"/>
                  <a:sym typeface="Calibri"/>
                </a:rPr>
                <a:t>Fall</a:t>
              </a:r>
              <a:r>
                <a:rPr lang="en-US" sz="2900" b="0" i="0" u="none" strike="noStrike" cap="none">
                  <a:solidFill>
                    <a:schemeClr val="dk1"/>
                  </a:solidFill>
                  <a:latin typeface="Calibri"/>
                  <a:ea typeface="Calibri"/>
                  <a:cs typeface="Calibri"/>
                  <a:sym typeface="Calibri"/>
                </a:rPr>
                <a:t> 2019</a:t>
              </a:r>
              <a:endParaRPr sz="2900" b="0" i="0" u="none" strike="noStrike" cap="none">
                <a:solidFill>
                  <a:schemeClr val="dk1"/>
                </a:solidFill>
                <a:latin typeface="Calibri"/>
                <a:ea typeface="Calibri"/>
                <a:cs typeface="Calibri"/>
                <a:sym typeface="Calibri"/>
              </a:endParaRPr>
            </a:p>
          </p:txBody>
        </p:sp>
        <p:sp>
          <p:nvSpPr>
            <p:cNvPr id="372" name="Google Shape;372;p41"/>
            <p:cNvSpPr/>
            <p:nvPr/>
          </p:nvSpPr>
          <p:spPr>
            <a:xfrm>
              <a:off x="3902299" y="0"/>
              <a:ext cx="891506" cy="891506"/>
            </a:xfrm>
            <a:prstGeom prst="ellipse">
              <a:avLst/>
            </a:prstGeom>
            <a:solidFill>
              <a:srgbClr val="F9D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1"/>
            <p:cNvSpPr/>
            <p:nvPr/>
          </p:nvSpPr>
          <p:spPr>
            <a:xfrm>
              <a:off x="3991450" y="89150"/>
              <a:ext cx="713205" cy="713205"/>
            </a:xfrm>
            <a:prstGeom prst="chord">
              <a:avLst>
                <a:gd name="adj1" fmla="val 20431728"/>
                <a:gd name="adj2" fmla="val 11968272"/>
              </a:avLst>
            </a:prstGeom>
            <a:solidFill>
              <a:srgbClr val="EF7F07"/>
            </a:solidFill>
            <a:ln w="15875" cap="flat" cmpd="sng">
              <a:solidFill>
                <a:srgbClr val="EF7F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a:off x="4979536" y="891506"/>
              <a:ext cx="2637373" cy="37517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txBox="1"/>
            <p:nvPr/>
          </p:nvSpPr>
          <p:spPr>
            <a:xfrm>
              <a:off x="4979536" y="891506"/>
              <a:ext cx="2637373" cy="3751756"/>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1800" b="1" i="0" u="none" strike="noStrike" cap="none">
                  <a:solidFill>
                    <a:schemeClr val="dk1"/>
                  </a:solidFill>
                  <a:latin typeface="Calibri"/>
                  <a:ea typeface="Calibri"/>
                  <a:cs typeface="Calibri"/>
                  <a:sym typeface="Calibri"/>
                </a:rPr>
                <a:t>Configuration</a:t>
              </a:r>
              <a:r>
                <a:rPr lang="en-US" sz="1800" b="0" i="0" u="none" strike="noStrike" cap="none">
                  <a:solidFill>
                    <a:schemeClr val="dk1"/>
                  </a:solidFill>
                  <a:latin typeface="Calibri"/>
                  <a:ea typeface="Calibri"/>
                  <a:cs typeface="Calibri"/>
                  <a:sym typeface="Calibri"/>
                </a:rPr>
                <a:t> of Vireo</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630"/>
                </a:spcBef>
                <a:spcAft>
                  <a:spcPts val="0"/>
                </a:spcAft>
                <a:buNone/>
              </a:pPr>
              <a:r>
                <a:rPr lang="en-US" sz="1800" b="1" i="0" u="none" strike="noStrike" cap="none">
                  <a:solidFill>
                    <a:schemeClr val="dk1"/>
                  </a:solidFill>
                  <a:latin typeface="Calibri"/>
                  <a:ea typeface="Calibri"/>
                  <a:cs typeface="Calibri"/>
                  <a:sym typeface="Calibri"/>
                </a:rPr>
                <a:t>Training</a:t>
              </a:r>
              <a:r>
                <a:rPr lang="en-US" sz="1800" b="0" i="0" u="none" strike="noStrike" cap="none">
                  <a:solidFill>
                    <a:schemeClr val="dk1"/>
                  </a:solidFill>
                  <a:latin typeface="Calibri"/>
                  <a:ea typeface="Calibri"/>
                  <a:cs typeface="Calibri"/>
                  <a:sym typeface="Calibri"/>
                </a:rPr>
                <a:t> of Thesis Reviewers and library staff</a:t>
              </a:r>
              <a:endParaRPr/>
            </a:p>
            <a:p>
              <a:pPr marL="0" marR="0" lvl="0" indent="0" algn="l" rtl="0">
                <a:lnSpc>
                  <a:spcPct val="90000"/>
                </a:lnSpc>
                <a:spcBef>
                  <a:spcPts val="630"/>
                </a:spcBef>
                <a:spcAft>
                  <a:spcPts val="0"/>
                </a:spcAft>
                <a:buNone/>
              </a:pPr>
              <a:r>
                <a:rPr lang="en-US" sz="1800" b="0" i="0" u="none" strike="noStrike" cap="none">
                  <a:solidFill>
                    <a:schemeClr val="dk1"/>
                  </a:solidFill>
                  <a:latin typeface="Calibri"/>
                  <a:ea typeface="Calibri"/>
                  <a:cs typeface="Calibri"/>
                  <a:sym typeface="Calibri"/>
                </a:rPr>
                <a:t>Development of </a:t>
              </a:r>
              <a:r>
                <a:rPr lang="en-US" sz="1800" b="1" i="0" u="none" strike="noStrike" cap="none">
                  <a:solidFill>
                    <a:schemeClr val="dk1"/>
                  </a:solidFill>
                  <a:latin typeface="Calibri"/>
                  <a:ea typeface="Calibri"/>
                  <a:cs typeface="Calibri"/>
                  <a:sym typeface="Calibri"/>
                </a:rPr>
                <a:t>communication </a:t>
              </a:r>
              <a:r>
                <a:rPr lang="en-US" sz="1800" b="0" i="0" u="none" strike="noStrike" cap="none">
                  <a:solidFill>
                    <a:schemeClr val="dk1"/>
                  </a:solidFill>
                  <a:latin typeface="Calibri"/>
                  <a:ea typeface="Calibri"/>
                  <a:cs typeface="Calibri"/>
                  <a:sym typeface="Calibri"/>
                </a:rPr>
                <a:t>plans and materials for campus-wide implementation</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630"/>
                </a:spcBef>
                <a:spcAft>
                  <a:spcPts val="0"/>
                </a:spcAft>
                <a:buNone/>
              </a:pPr>
              <a:r>
                <a:rPr lang="en-US" sz="1800" b="1" i="0" u="none" strike="noStrike" cap="none">
                  <a:solidFill>
                    <a:schemeClr val="dk1"/>
                  </a:solidFill>
                  <a:latin typeface="Calibri"/>
                  <a:ea typeface="Calibri"/>
                  <a:cs typeface="Calibri"/>
                  <a:sym typeface="Calibri"/>
                </a:rPr>
                <a:t>Pilot testing</a:t>
              </a:r>
              <a:r>
                <a:rPr lang="en-US" sz="1800" b="0" i="0" u="none" strike="noStrike" cap="none">
                  <a:solidFill>
                    <a:schemeClr val="dk1"/>
                  </a:solidFill>
                  <a:latin typeface="Calibri"/>
                  <a:ea typeface="Calibri"/>
                  <a:cs typeface="Calibri"/>
                  <a:sym typeface="Calibri"/>
                </a:rPr>
                <a:t> with select student/faculty group</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630"/>
                </a:spcBef>
                <a:spcAft>
                  <a:spcPts val="630"/>
                </a:spcAft>
                <a:buNone/>
              </a:pPr>
              <a:r>
                <a:rPr lang="en-US" sz="1800" b="0" i="0" u="none" strike="noStrike" cap="none">
                  <a:solidFill>
                    <a:schemeClr val="dk1"/>
                  </a:solidFill>
                  <a:latin typeface="Calibri"/>
                  <a:ea typeface="Calibri"/>
                  <a:cs typeface="Calibri"/>
                  <a:sym typeface="Calibri"/>
                </a:rPr>
                <a:t>Pilot </a:t>
              </a:r>
              <a:r>
                <a:rPr lang="en-US" sz="1800" b="1" i="0" u="none" strike="noStrike" cap="none">
                  <a:solidFill>
                    <a:schemeClr val="dk1"/>
                  </a:solidFill>
                  <a:latin typeface="Calibri"/>
                  <a:ea typeface="Calibri"/>
                  <a:cs typeface="Calibri"/>
                  <a:sym typeface="Calibri"/>
                </a:rPr>
                <a:t>assessment and revision </a:t>
              </a:r>
              <a:r>
                <a:rPr lang="en-US" sz="1800" b="0" i="0" u="none" strike="noStrike" cap="none">
                  <a:solidFill>
                    <a:schemeClr val="dk1"/>
                  </a:solidFill>
                  <a:latin typeface="Calibri"/>
                  <a:ea typeface="Calibri"/>
                  <a:cs typeface="Calibri"/>
                  <a:sym typeface="Calibri"/>
                </a:rPr>
                <a:t>of workflows and configuration</a:t>
              </a:r>
              <a:endParaRPr sz="1800" b="0" i="0" u="none" strike="noStrike" cap="none">
                <a:solidFill>
                  <a:schemeClr val="dk1"/>
                </a:solidFill>
                <a:latin typeface="Calibri"/>
                <a:ea typeface="Calibri"/>
                <a:cs typeface="Calibri"/>
                <a:sym typeface="Calibri"/>
              </a:endParaRPr>
            </a:p>
          </p:txBody>
        </p:sp>
        <p:sp>
          <p:nvSpPr>
            <p:cNvPr id="376" name="Google Shape;376;p41"/>
            <p:cNvSpPr/>
            <p:nvPr/>
          </p:nvSpPr>
          <p:spPr>
            <a:xfrm>
              <a:off x="4979536" y="0"/>
              <a:ext cx="2637373" cy="8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txBox="1"/>
            <p:nvPr/>
          </p:nvSpPr>
          <p:spPr>
            <a:xfrm>
              <a:off x="4979536" y="0"/>
              <a:ext cx="2637373" cy="891506"/>
            </a:xfrm>
            <a:prstGeom prst="rect">
              <a:avLst/>
            </a:prstGeom>
            <a:noFill/>
            <a:ln>
              <a:noFill/>
            </a:ln>
          </p:spPr>
          <p:txBody>
            <a:bodyPr spcFirstLastPara="1" wrap="square" lIns="73650" tIns="73650" rIns="73650" bIns="73650" anchor="b" anchorCtr="0">
              <a:noAutofit/>
            </a:bodyPr>
            <a:lstStyle/>
            <a:p>
              <a:pPr marL="0" marR="0" lvl="0" indent="0" algn="l" rtl="0">
                <a:lnSpc>
                  <a:spcPct val="90000"/>
                </a:lnSpc>
                <a:spcBef>
                  <a:spcPts val="0"/>
                </a:spcBef>
                <a:spcAft>
                  <a:spcPts val="1015"/>
                </a:spcAft>
                <a:buNone/>
              </a:pPr>
              <a:r>
                <a:rPr lang="en-US" sz="2900">
                  <a:solidFill>
                    <a:schemeClr val="dk1"/>
                  </a:solidFill>
                  <a:latin typeface="Calibri"/>
                  <a:ea typeface="Calibri"/>
                  <a:cs typeface="Calibri"/>
                  <a:sym typeface="Calibri"/>
                </a:rPr>
                <a:t>Spring </a:t>
              </a:r>
              <a:r>
                <a:rPr lang="en-US" sz="2900" b="0" i="0" u="none" strike="noStrike" cap="none">
                  <a:solidFill>
                    <a:schemeClr val="dk1"/>
                  </a:solidFill>
                  <a:latin typeface="Calibri"/>
                  <a:ea typeface="Calibri"/>
                  <a:cs typeface="Calibri"/>
                  <a:sym typeface="Calibri"/>
                </a:rPr>
                <a:t>20</a:t>
              </a:r>
              <a:r>
                <a:rPr lang="en-US" sz="2900">
                  <a:solidFill>
                    <a:schemeClr val="dk1"/>
                  </a:solidFill>
                  <a:latin typeface="Calibri"/>
                  <a:ea typeface="Calibri"/>
                  <a:cs typeface="Calibri"/>
                  <a:sym typeface="Calibri"/>
                </a:rPr>
                <a:t>20</a:t>
              </a:r>
              <a:endParaRPr sz="2900" b="0" i="0" u="none" strike="noStrike" cap="none">
                <a:solidFill>
                  <a:schemeClr val="dk1"/>
                </a:solidFill>
                <a:latin typeface="Calibri"/>
                <a:ea typeface="Calibri"/>
                <a:cs typeface="Calibri"/>
                <a:sym typeface="Calibri"/>
              </a:endParaRPr>
            </a:p>
          </p:txBody>
        </p:sp>
        <p:sp>
          <p:nvSpPr>
            <p:cNvPr id="378" name="Google Shape;378;p41"/>
            <p:cNvSpPr/>
            <p:nvPr/>
          </p:nvSpPr>
          <p:spPr>
            <a:xfrm>
              <a:off x="7802639" y="0"/>
              <a:ext cx="891506" cy="891506"/>
            </a:xfrm>
            <a:prstGeom prst="ellipse">
              <a:avLst/>
            </a:prstGeom>
            <a:solidFill>
              <a:srgbClr val="F9D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1"/>
            <p:cNvSpPr/>
            <p:nvPr/>
          </p:nvSpPr>
          <p:spPr>
            <a:xfrm>
              <a:off x="7891790" y="89150"/>
              <a:ext cx="713205" cy="713205"/>
            </a:xfrm>
            <a:prstGeom prst="chord">
              <a:avLst>
                <a:gd name="adj1" fmla="val 16200000"/>
                <a:gd name="adj2" fmla="val 16200000"/>
              </a:avLst>
            </a:prstGeom>
            <a:solidFill>
              <a:srgbClr val="EF7F07"/>
            </a:solidFill>
            <a:ln w="15875" cap="flat" cmpd="sng">
              <a:solidFill>
                <a:srgbClr val="EF7F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1"/>
            <p:cNvSpPr/>
            <p:nvPr/>
          </p:nvSpPr>
          <p:spPr>
            <a:xfrm>
              <a:off x="8879876" y="891506"/>
              <a:ext cx="2637373" cy="375175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txBox="1"/>
            <p:nvPr/>
          </p:nvSpPr>
          <p:spPr>
            <a:xfrm>
              <a:off x="8879876" y="891506"/>
              <a:ext cx="2637373" cy="3751756"/>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1800" b="1" i="0" u="none" strike="noStrike" cap="none">
                  <a:solidFill>
                    <a:schemeClr val="dk1"/>
                  </a:solidFill>
                  <a:latin typeface="Calibri"/>
                  <a:ea typeface="Calibri"/>
                  <a:cs typeface="Calibri"/>
                  <a:sym typeface="Calibri"/>
                </a:rPr>
                <a:t>Campus-wide implementation </a:t>
              </a:r>
              <a:r>
                <a:rPr lang="en-US" sz="1800" b="0" i="0" u="none" strike="noStrike" cap="none">
                  <a:solidFill>
                    <a:schemeClr val="dk1"/>
                  </a:solidFill>
                  <a:latin typeface="Calibri"/>
                  <a:ea typeface="Calibri"/>
                  <a:cs typeface="Calibri"/>
                  <a:sym typeface="Calibri"/>
                </a:rPr>
                <a:t>of Vireo for ETD submission</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630"/>
                </a:spcBef>
                <a:spcAft>
                  <a:spcPts val="630"/>
                </a:spcAft>
                <a:buNone/>
              </a:pPr>
              <a:r>
                <a:rPr lang="en-US" sz="1800" b="1" i="0" u="none" strike="noStrike" cap="none">
                  <a:solidFill>
                    <a:schemeClr val="dk1"/>
                  </a:solidFill>
                  <a:latin typeface="Calibri"/>
                  <a:ea typeface="Calibri"/>
                  <a:cs typeface="Calibri"/>
                  <a:sym typeface="Calibri"/>
                </a:rPr>
                <a:t>Assessment</a:t>
              </a:r>
              <a:r>
                <a:rPr lang="en-US" sz="1800" b="0" i="0" u="none" strike="noStrike" cap="none">
                  <a:solidFill>
                    <a:schemeClr val="dk1"/>
                  </a:solidFill>
                  <a:latin typeface="Calibri"/>
                  <a:ea typeface="Calibri"/>
                  <a:cs typeface="Calibri"/>
                  <a:sym typeface="Calibri"/>
                </a:rPr>
                <a:t> of implementation and revision of workflows and configuration (on-going)</a:t>
              </a:r>
              <a:endParaRPr sz="1800" b="0" i="0" u="none" strike="noStrike" cap="none">
                <a:solidFill>
                  <a:schemeClr val="dk1"/>
                </a:solidFill>
                <a:latin typeface="Calibri"/>
                <a:ea typeface="Calibri"/>
                <a:cs typeface="Calibri"/>
                <a:sym typeface="Calibri"/>
              </a:endParaRPr>
            </a:p>
          </p:txBody>
        </p:sp>
        <p:sp>
          <p:nvSpPr>
            <p:cNvPr id="382" name="Google Shape;382;p41"/>
            <p:cNvSpPr/>
            <p:nvPr/>
          </p:nvSpPr>
          <p:spPr>
            <a:xfrm>
              <a:off x="8879876" y="0"/>
              <a:ext cx="2637373" cy="89150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txBox="1"/>
            <p:nvPr/>
          </p:nvSpPr>
          <p:spPr>
            <a:xfrm>
              <a:off x="8879876" y="0"/>
              <a:ext cx="2637373" cy="891506"/>
            </a:xfrm>
            <a:prstGeom prst="rect">
              <a:avLst/>
            </a:prstGeom>
            <a:noFill/>
            <a:ln>
              <a:noFill/>
            </a:ln>
          </p:spPr>
          <p:txBody>
            <a:bodyPr spcFirstLastPara="1" wrap="square" lIns="73650" tIns="73650" rIns="73650" bIns="73650" anchor="b" anchorCtr="0">
              <a:noAutofit/>
            </a:bodyPr>
            <a:lstStyle/>
            <a:p>
              <a:pPr marL="0" marR="0" lvl="0" indent="0" algn="l" rtl="0">
                <a:lnSpc>
                  <a:spcPct val="90000"/>
                </a:lnSpc>
                <a:spcBef>
                  <a:spcPts val="0"/>
                </a:spcBef>
                <a:spcAft>
                  <a:spcPts val="1015"/>
                </a:spcAft>
                <a:buNone/>
              </a:pPr>
              <a:r>
                <a:rPr lang="en-US" sz="2900">
                  <a:solidFill>
                    <a:schemeClr val="dk1"/>
                  </a:solidFill>
                  <a:latin typeface="Calibri"/>
                  <a:ea typeface="Calibri"/>
                  <a:cs typeface="Calibri"/>
                  <a:sym typeface="Calibri"/>
                </a:rPr>
                <a:t>Summer </a:t>
              </a:r>
              <a:r>
                <a:rPr lang="en-US" sz="2900" b="0" i="0" u="none" strike="noStrike" cap="none">
                  <a:solidFill>
                    <a:schemeClr val="dk1"/>
                  </a:solidFill>
                  <a:latin typeface="Calibri"/>
                  <a:ea typeface="Calibri"/>
                  <a:cs typeface="Calibri"/>
                  <a:sym typeface="Calibri"/>
                </a:rPr>
                <a:t>20</a:t>
              </a:r>
              <a:r>
                <a:rPr lang="en-US" sz="2900">
                  <a:solidFill>
                    <a:schemeClr val="dk1"/>
                  </a:solidFill>
                  <a:latin typeface="Calibri"/>
                  <a:ea typeface="Calibri"/>
                  <a:cs typeface="Calibri"/>
                  <a:sym typeface="Calibri"/>
                </a:rPr>
                <a:t>20+</a:t>
              </a:r>
              <a:endParaRPr sz="2900" b="0" i="0" u="none" strike="noStrike" cap="none">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Vireo Users Group</a:t>
            </a:r>
            <a:endParaRPr sz="4800" b="0" i="0" u="none" strike="noStrike" cap="none">
              <a:solidFill>
                <a:srgbClr val="3F3F3F"/>
              </a:solidFill>
              <a:latin typeface="Calibri"/>
              <a:ea typeface="Calibri"/>
              <a:cs typeface="Calibri"/>
              <a:sym typeface="Calibri"/>
            </a:endParaRPr>
          </a:p>
        </p:txBody>
      </p:sp>
      <p:pic>
        <p:nvPicPr>
          <p:cNvPr id="390" name="Google Shape;390;p42"/>
          <p:cNvPicPr preferRelativeResize="0">
            <a:picLocks noGrp="1"/>
          </p:cNvPicPr>
          <p:nvPr>
            <p:ph type="body" idx="1"/>
          </p:nvPr>
        </p:nvPicPr>
        <p:blipFill rotWithShape="1">
          <a:blip r:embed="rId3">
            <a:alphaModFix/>
          </a:blip>
          <a:srcRect/>
          <a:stretch/>
        </p:blipFill>
        <p:spPr>
          <a:xfrm>
            <a:off x="1096963" y="2194669"/>
            <a:ext cx="4232461" cy="2850297"/>
          </a:xfrm>
          <a:prstGeom prst="rect">
            <a:avLst/>
          </a:prstGeom>
          <a:noFill/>
          <a:ln>
            <a:noFill/>
          </a:ln>
        </p:spPr>
      </p:pic>
      <p:sp>
        <p:nvSpPr>
          <p:cNvPr id="391" name="Google Shape;391;p42"/>
          <p:cNvSpPr txBox="1">
            <a:spLocks noGrp="1"/>
          </p:cNvSpPr>
          <p:nvPr>
            <p:ph type="body" idx="2"/>
          </p:nvPr>
        </p:nvSpPr>
        <p:spPr>
          <a:xfrm>
            <a:off x="6217920" y="2066452"/>
            <a:ext cx="4937760" cy="4023360"/>
          </a:xfrm>
          <a:prstGeom prst="rect">
            <a:avLst/>
          </a:prstGeom>
          <a:noFill/>
          <a:ln>
            <a:noFill/>
          </a:ln>
        </p:spPr>
        <p:txBody>
          <a:bodyPr spcFirstLastPara="1" wrap="square" lIns="0" tIns="45700" rIns="0" bIns="45700" anchor="t" anchorCtr="0">
            <a:noAutofit/>
          </a:bodyPr>
          <a:lstStyle/>
          <a:p>
            <a:pPr marL="285750" marR="0" lvl="0" indent="-285750" algn="l" rtl="0">
              <a:lnSpc>
                <a:spcPct val="90000"/>
              </a:lnSpc>
              <a:spcBef>
                <a:spcPts val="0"/>
              </a:spcBef>
              <a:spcAft>
                <a:spcPts val="0"/>
              </a:spcAft>
              <a:buClr>
                <a:schemeClr val="accent1"/>
              </a:buClr>
              <a:buSzPts val="2800"/>
              <a:buFont typeface="Arial"/>
              <a:buChar char="•"/>
            </a:pPr>
            <a:r>
              <a:rPr lang="en-US" sz="2800" b="0" i="0" u="none" strike="noStrike" cap="none">
                <a:solidFill>
                  <a:srgbClr val="3F3F3F"/>
                </a:solidFill>
                <a:latin typeface="Calibri"/>
                <a:ea typeface="Calibri"/>
                <a:cs typeface="Calibri"/>
                <a:sym typeface="Calibri"/>
              </a:rPr>
              <a:t>Gathers and prioritizes user needs </a:t>
            </a:r>
            <a:endParaRPr/>
          </a:p>
          <a:p>
            <a:pPr marL="285750" marR="0" lvl="0" indent="-285750" algn="l" rtl="0">
              <a:lnSpc>
                <a:spcPct val="90000"/>
              </a:lnSpc>
              <a:spcBef>
                <a:spcPts val="1400"/>
              </a:spcBef>
              <a:spcAft>
                <a:spcPts val="0"/>
              </a:spcAft>
              <a:buClr>
                <a:schemeClr val="accent1"/>
              </a:buClr>
              <a:buSzPts val="2800"/>
              <a:buFont typeface="Arial"/>
              <a:buChar char="•"/>
            </a:pPr>
            <a:r>
              <a:rPr lang="en-US" sz="2800" b="0" i="0" u="none" strike="noStrike" cap="none">
                <a:solidFill>
                  <a:srgbClr val="3F3F3F"/>
                </a:solidFill>
                <a:latin typeface="Calibri"/>
                <a:ea typeface="Calibri"/>
                <a:cs typeface="Calibri"/>
                <a:sym typeface="Calibri"/>
              </a:rPr>
              <a:t>Guides future software development</a:t>
            </a:r>
            <a:endParaRPr/>
          </a:p>
          <a:p>
            <a:pPr marL="285750" marR="0" lvl="0" indent="-285750" algn="l" rtl="0">
              <a:lnSpc>
                <a:spcPct val="90000"/>
              </a:lnSpc>
              <a:spcBef>
                <a:spcPts val="1400"/>
              </a:spcBef>
              <a:spcAft>
                <a:spcPts val="0"/>
              </a:spcAft>
              <a:buClr>
                <a:schemeClr val="accent1"/>
              </a:buClr>
              <a:buSzPts val="2800"/>
              <a:buFont typeface="Arial"/>
              <a:buChar char="•"/>
            </a:pPr>
            <a:r>
              <a:rPr lang="en-US" sz="2800" b="0" i="0" u="none" strike="noStrike" cap="none">
                <a:solidFill>
                  <a:srgbClr val="3F3F3F"/>
                </a:solidFill>
                <a:latin typeface="Calibri"/>
                <a:ea typeface="Calibri"/>
                <a:cs typeface="Calibri"/>
                <a:sym typeface="Calibri"/>
              </a:rPr>
              <a:t>Facilitates information exchange among users</a:t>
            </a:r>
            <a:endParaRPr/>
          </a:p>
          <a:p>
            <a:pPr marL="91440" marR="0" lvl="0" indent="35560" algn="l" rtl="0">
              <a:lnSpc>
                <a:spcPct val="90000"/>
              </a:lnSpc>
              <a:spcBef>
                <a:spcPts val="1400"/>
              </a:spcBef>
              <a:spcAft>
                <a:spcPts val="20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sp>
        <p:nvSpPr>
          <p:cNvPr id="392" name="Google Shape;392;p42"/>
          <p:cNvSpPr txBox="1"/>
          <p:nvPr/>
        </p:nvSpPr>
        <p:spPr>
          <a:xfrm>
            <a:off x="1193180" y="5553307"/>
            <a:ext cx="604396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sng" strike="noStrike" cap="none">
                <a:solidFill>
                  <a:schemeClr val="hlink"/>
                </a:solidFill>
                <a:latin typeface="Calibri"/>
                <a:ea typeface="Calibri"/>
                <a:cs typeface="Calibri"/>
                <a:sym typeface="Calibri"/>
                <a:hlinkClick r:id="rId4"/>
              </a:rPr>
              <a:t>http://vireoetd.org</a:t>
            </a:r>
            <a:r>
              <a:rPr lang="en-US"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43"/>
          <p:cNvSpPr txBox="1">
            <a:spLocks noGrp="1"/>
          </p:cNvSpPr>
          <p:nvPr>
            <p:ph type="title"/>
          </p:nvPr>
        </p:nvSpPr>
        <p:spPr>
          <a:xfrm>
            <a:off x="1197734" y="286603"/>
            <a:ext cx="9957945"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6000" b="0" i="0" u="none" strike="noStrike" cap="none">
                <a:solidFill>
                  <a:srgbClr val="3F3F3F"/>
                </a:solidFill>
                <a:latin typeface="Calibri"/>
                <a:ea typeface="Calibri"/>
                <a:cs typeface="Calibri"/>
                <a:sym typeface="Calibri"/>
              </a:rPr>
              <a:t>Vireo Resources</a:t>
            </a:r>
            <a:endParaRPr sz="6000" b="0" i="0" u="none" strike="noStrike" cap="none">
              <a:solidFill>
                <a:srgbClr val="3F3F3F"/>
              </a:solidFill>
              <a:latin typeface="Calibri"/>
              <a:ea typeface="Calibri"/>
              <a:cs typeface="Calibri"/>
              <a:sym typeface="Calibri"/>
            </a:endParaRPr>
          </a:p>
        </p:txBody>
      </p:sp>
      <p:sp>
        <p:nvSpPr>
          <p:cNvPr id="398" name="Google Shape;398;p43"/>
          <p:cNvSpPr txBox="1">
            <a:spLocks noGrp="1"/>
          </p:cNvSpPr>
          <p:nvPr>
            <p:ph type="body" idx="1"/>
          </p:nvPr>
        </p:nvSpPr>
        <p:spPr>
          <a:xfrm>
            <a:off x="5981700" y="1845735"/>
            <a:ext cx="4837304" cy="402336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0" i="0" u="none" strike="noStrike" cap="none">
                <a:solidFill>
                  <a:srgbClr val="3F3F3F"/>
                </a:solidFill>
                <a:latin typeface="Calibri"/>
                <a:ea typeface="Calibri"/>
                <a:cs typeface="Calibri"/>
                <a:sym typeface="Calibri"/>
              </a:rPr>
              <a:t>TDL Helpdesk</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0" i="0" u="sng" strike="noStrike" cap="none">
                <a:solidFill>
                  <a:schemeClr val="hlink"/>
                </a:solidFill>
                <a:latin typeface="Calibri"/>
                <a:ea typeface="Calibri"/>
                <a:cs typeface="Calibri"/>
                <a:sym typeface="Calibri"/>
                <a:hlinkClick r:id="rId3"/>
              </a:rPr>
              <a:t>support@tdl.org</a:t>
            </a:r>
            <a:endParaRPr sz="2000" b="0" i="0" u="none" strike="noStrike" cap="none">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0" i="0" u="sng" strike="noStrike" cap="none">
                <a:solidFill>
                  <a:schemeClr val="hlink"/>
                </a:solidFill>
                <a:latin typeface="Calibri"/>
                <a:ea typeface="Calibri"/>
                <a:cs typeface="Calibri"/>
                <a:sym typeface="Calibri"/>
                <a:hlinkClick r:id="rId4"/>
              </a:rPr>
              <a:t>http://tdl.org/support/helpdesk</a:t>
            </a:r>
            <a:r>
              <a:rPr lang="en-US" sz="2000" b="0" i="0" u="none" strike="noStrike" cap="none">
                <a:solidFill>
                  <a:srgbClr val="3F3F3F"/>
                </a:solidFill>
                <a:latin typeface="Calibri"/>
                <a:ea typeface="Calibri"/>
                <a:cs typeface="Calibri"/>
                <a:sym typeface="Calibri"/>
              </a:rPr>
              <a:t>  </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0" i="0" u="none" strike="noStrike" cap="none">
                <a:solidFill>
                  <a:srgbClr val="3F3F3F"/>
                </a:solidFill>
                <a:latin typeface="Calibri"/>
                <a:ea typeface="Calibri"/>
                <a:cs typeface="Calibri"/>
                <a:sym typeface="Calibri"/>
              </a:rPr>
              <a:t>1-855-495-4317 </a:t>
            </a:r>
            <a:endParaRPr/>
          </a:p>
          <a:p>
            <a:pPr marL="91440" marR="0" lvl="0" indent="35560" algn="l" rtl="0">
              <a:lnSpc>
                <a:spcPct val="90000"/>
              </a:lnSpc>
              <a:spcBef>
                <a:spcPts val="1400"/>
              </a:spcBef>
              <a:spcAft>
                <a:spcPts val="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a:p>
            <a:pPr marL="91440" marR="0" lvl="0" indent="35560" algn="l" rtl="0">
              <a:lnSpc>
                <a:spcPct val="90000"/>
              </a:lnSpc>
              <a:spcBef>
                <a:spcPts val="1400"/>
              </a:spcBef>
              <a:spcAft>
                <a:spcPts val="20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sp>
        <p:nvSpPr>
          <p:cNvPr id="399" name="Google Shape;399;p43"/>
          <p:cNvSpPr txBox="1">
            <a:spLocks noGrp="1"/>
          </p:cNvSpPr>
          <p:nvPr>
            <p:ph type="body" idx="2"/>
          </p:nvPr>
        </p:nvSpPr>
        <p:spPr>
          <a:xfrm>
            <a:off x="1238946" y="1845735"/>
            <a:ext cx="4937760" cy="4023360"/>
          </a:xfrm>
          <a:prstGeom prst="rect">
            <a:avLst/>
          </a:prstGeom>
          <a:noFill/>
          <a:ln>
            <a:noFill/>
          </a:ln>
        </p:spPr>
        <p:txBody>
          <a:bodyPr spcFirstLastPara="1" wrap="square" lIns="0" tIns="45700" rIns="0" bIns="45700" anchor="t" anchorCtr="0">
            <a:noAutofit/>
          </a:bodyPr>
          <a:lstStyle/>
          <a:p>
            <a:pPr marL="91440" marR="0" lvl="0" indent="-91440" algn="l" rtl="0">
              <a:lnSpc>
                <a:spcPct val="90000"/>
              </a:lnSpc>
              <a:spcBef>
                <a:spcPts val="0"/>
              </a:spcBef>
              <a:spcAft>
                <a:spcPts val="0"/>
              </a:spcAft>
              <a:buClr>
                <a:schemeClr val="accent1"/>
              </a:buClr>
              <a:buSzPts val="2000"/>
              <a:buFont typeface="Calibri"/>
              <a:buChar char=" "/>
            </a:pPr>
            <a:r>
              <a:rPr lang="en-US" sz="2000" b="0" i="0" u="none" strike="noStrike" cap="none">
                <a:solidFill>
                  <a:srgbClr val="3F3F3F"/>
                </a:solidFill>
                <a:latin typeface="Calibri"/>
                <a:ea typeface="Calibri"/>
                <a:cs typeface="Calibri"/>
                <a:sym typeface="Calibri"/>
              </a:rPr>
              <a:t>Vireo Users Group</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0" i="0" u="sng" strike="noStrike" cap="none">
                <a:solidFill>
                  <a:schemeClr val="hlink"/>
                </a:solidFill>
                <a:latin typeface="Calibri"/>
                <a:ea typeface="Calibri"/>
                <a:cs typeface="Calibri"/>
                <a:sym typeface="Calibri"/>
                <a:hlinkClick r:id="rId5"/>
              </a:rPr>
              <a:t>http://www.vireoetd.org</a:t>
            </a:r>
            <a:endParaRPr sz="2000" b="0" i="0" u="none" strike="noStrike" cap="none">
              <a:solidFill>
                <a:srgbClr val="3F3F3F"/>
              </a:solidFill>
              <a:latin typeface="Calibri"/>
              <a:ea typeface="Calibri"/>
              <a:cs typeface="Calibri"/>
              <a:sym typeface="Calibri"/>
            </a:endParaRPr>
          </a:p>
          <a:p>
            <a:pPr marL="91440" marR="0" lvl="0" indent="35560" algn="l" rtl="0">
              <a:lnSpc>
                <a:spcPct val="90000"/>
              </a:lnSpc>
              <a:spcBef>
                <a:spcPts val="1400"/>
              </a:spcBef>
              <a:spcAft>
                <a:spcPts val="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0" i="0" u="none" strike="noStrike" cap="none">
                <a:solidFill>
                  <a:srgbClr val="3F3F3F"/>
                </a:solidFill>
                <a:latin typeface="Calibri"/>
                <a:ea typeface="Calibri"/>
                <a:cs typeface="Calibri"/>
                <a:sym typeface="Calibri"/>
              </a:rPr>
              <a:t>Texas ETD Association</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0" i="0" u="sng" strike="noStrike" cap="none">
                <a:solidFill>
                  <a:schemeClr val="hlink"/>
                </a:solidFill>
                <a:latin typeface="Calibri"/>
                <a:ea typeface="Calibri"/>
                <a:cs typeface="Calibri"/>
                <a:sym typeface="Calibri"/>
                <a:hlinkClick r:id="rId6"/>
              </a:rPr>
              <a:t>https://txetda.wordpress.com/</a:t>
            </a:r>
            <a:endParaRPr sz="2000" b="0" i="0" u="none" strike="noStrike" cap="none">
              <a:solidFill>
                <a:srgbClr val="3F3F3F"/>
              </a:solidFill>
              <a:latin typeface="Calibri"/>
              <a:ea typeface="Calibri"/>
              <a:cs typeface="Calibri"/>
              <a:sym typeface="Calibri"/>
            </a:endParaRPr>
          </a:p>
          <a:p>
            <a:pPr marL="91440" marR="0" lvl="0" indent="35560" algn="l" rtl="0">
              <a:lnSpc>
                <a:spcPct val="90000"/>
              </a:lnSpc>
              <a:spcBef>
                <a:spcPts val="1400"/>
              </a:spcBef>
              <a:spcAft>
                <a:spcPts val="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0" i="0" u="none" strike="noStrike" cap="none">
                <a:solidFill>
                  <a:srgbClr val="3F3F3F"/>
                </a:solidFill>
                <a:latin typeface="Calibri"/>
                <a:ea typeface="Calibri"/>
                <a:cs typeface="Calibri"/>
                <a:sym typeface="Calibri"/>
              </a:rPr>
              <a:t>US ETD Association</a:t>
            </a:r>
            <a:endParaRPr/>
          </a:p>
          <a:p>
            <a:pPr marL="91440" marR="0" lvl="0" indent="-91440" algn="l" rtl="0">
              <a:lnSpc>
                <a:spcPct val="90000"/>
              </a:lnSpc>
              <a:spcBef>
                <a:spcPts val="1400"/>
              </a:spcBef>
              <a:spcAft>
                <a:spcPts val="0"/>
              </a:spcAft>
              <a:buClr>
                <a:schemeClr val="accent1"/>
              </a:buClr>
              <a:buSzPts val="2000"/>
              <a:buFont typeface="Calibri"/>
              <a:buChar char=" "/>
            </a:pPr>
            <a:r>
              <a:rPr lang="en-US" sz="2000" b="0" i="0" u="sng" strike="noStrike" cap="none">
                <a:solidFill>
                  <a:schemeClr val="hlink"/>
                </a:solidFill>
                <a:latin typeface="Calibri"/>
                <a:ea typeface="Calibri"/>
                <a:cs typeface="Calibri"/>
                <a:sym typeface="Calibri"/>
                <a:hlinkClick r:id="rId7"/>
              </a:rPr>
              <a:t>http://www.usetda.org/</a:t>
            </a:r>
            <a:r>
              <a:rPr lang="en-US" sz="2000" b="0" i="0" u="none" strike="noStrike" cap="none">
                <a:solidFill>
                  <a:srgbClr val="3F3F3F"/>
                </a:solidFill>
                <a:latin typeface="Calibri"/>
                <a:ea typeface="Calibri"/>
                <a:cs typeface="Calibri"/>
                <a:sym typeface="Calibri"/>
              </a:rPr>
              <a:t> </a:t>
            </a:r>
            <a:endParaRPr/>
          </a:p>
          <a:p>
            <a:pPr marL="91440" marR="0" lvl="0" indent="35560" algn="l" rtl="0">
              <a:lnSpc>
                <a:spcPct val="90000"/>
              </a:lnSpc>
              <a:spcBef>
                <a:spcPts val="1400"/>
              </a:spcBef>
              <a:spcAft>
                <a:spcPts val="200"/>
              </a:spcAft>
              <a:buClr>
                <a:schemeClr val="accent1"/>
              </a:buClr>
              <a:buSzPts val="2000"/>
              <a:buFont typeface="Calibri"/>
              <a:buNone/>
            </a:pPr>
            <a:endParaRPr sz="2000" b="0" i="0" u="none" strike="noStrike" cap="none">
              <a:solidFill>
                <a:srgbClr val="3F3F3F"/>
              </a:solidFill>
              <a:latin typeface="Calibri"/>
              <a:ea typeface="Calibri"/>
              <a:cs typeface="Calibri"/>
              <a:sym typeface="Calibri"/>
            </a:endParaRPr>
          </a:p>
        </p:txBody>
      </p:sp>
      <p:sp>
        <p:nvSpPr>
          <p:cNvPr id="400" name="Google Shape;400;p43"/>
          <p:cNvSpPr txBox="1"/>
          <p:nvPr/>
        </p:nvSpPr>
        <p:spPr>
          <a:xfrm>
            <a:off x="6176700" y="4206257"/>
            <a:ext cx="3408300" cy="1551900"/>
          </a:xfrm>
          <a:prstGeom prst="rect">
            <a:avLst/>
          </a:prstGeom>
          <a:solidFill>
            <a:schemeClr val="lt1"/>
          </a:solidFill>
          <a:ln w="1587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sng" strike="noStrike" cap="none">
                <a:solidFill>
                  <a:schemeClr val="hlink"/>
                </a:solidFill>
                <a:latin typeface="Calibri"/>
                <a:ea typeface="Calibri"/>
                <a:cs typeface="Calibri"/>
                <a:sym typeface="Calibri"/>
                <a:hlinkClick r:id="rId8"/>
              </a:rPr>
              <a:t>https://training-etd.tdl.org/</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Login: tdl.student1@gmail.com</a:t>
            </a:r>
            <a:endParaRPr/>
          </a:p>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Password: tdlstudent</a:t>
            </a:r>
            <a:endParaRPr sz="18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(available M-F during business hours)</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p:nvPr/>
        </p:nvSpPr>
        <p:spPr>
          <a:xfrm>
            <a:off x="6572314" y="1305875"/>
            <a:ext cx="4929600" cy="2569800"/>
          </a:xfrm>
          <a:prstGeom prst="rect">
            <a:avLst/>
          </a:prstGeom>
          <a:solidFill>
            <a:schemeClr val="lt1"/>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A3838"/>
              </a:buClr>
              <a:buSzPts val="2100"/>
              <a:buFont typeface="Arial"/>
              <a:buNone/>
            </a:pPr>
            <a:r>
              <a:rPr lang="en-US" sz="3300">
                <a:solidFill>
                  <a:srgbClr val="237291"/>
                </a:solidFill>
                <a:latin typeface="Calibri"/>
                <a:ea typeface="Calibri"/>
                <a:cs typeface="Calibri"/>
                <a:sym typeface="Calibri"/>
              </a:rPr>
              <a:t>The Texas Digital Library consortium builds capacity for preserving, managing, and providing access to unique digital collections of enduring value. </a:t>
            </a:r>
            <a:endParaRPr sz="3300">
              <a:solidFill>
                <a:srgbClr val="237291"/>
              </a:solidFill>
              <a:latin typeface="Calibri"/>
              <a:ea typeface="Calibri"/>
              <a:cs typeface="Calibri"/>
              <a:sym typeface="Calibri"/>
            </a:endParaRPr>
          </a:p>
          <a:p>
            <a:pPr marL="0" marR="0" lvl="0" indent="0" algn="l" rtl="0">
              <a:lnSpc>
                <a:spcPct val="130000"/>
              </a:lnSpc>
              <a:spcBef>
                <a:spcPts val="600"/>
              </a:spcBef>
              <a:spcAft>
                <a:spcPts val="0"/>
              </a:spcAft>
              <a:buNone/>
            </a:pPr>
            <a:endParaRPr sz="2400">
              <a:solidFill>
                <a:schemeClr val="dk1"/>
              </a:solidFill>
              <a:latin typeface="Calibri"/>
              <a:ea typeface="Calibri"/>
              <a:cs typeface="Calibri"/>
              <a:sym typeface="Calibri"/>
            </a:endParaRPr>
          </a:p>
        </p:txBody>
      </p:sp>
      <p:pic>
        <p:nvPicPr>
          <p:cNvPr id="224" name="Google Shape;224;p26"/>
          <p:cNvPicPr preferRelativeResize="0"/>
          <p:nvPr/>
        </p:nvPicPr>
        <p:blipFill rotWithShape="1">
          <a:blip r:embed="rId3">
            <a:alphaModFix/>
          </a:blip>
          <a:srcRect/>
          <a:stretch/>
        </p:blipFill>
        <p:spPr>
          <a:xfrm>
            <a:off x="7572456" y="5143038"/>
            <a:ext cx="2929327" cy="845676"/>
          </a:xfrm>
          <a:prstGeom prst="rect">
            <a:avLst/>
          </a:prstGeom>
          <a:noFill/>
          <a:ln>
            <a:noFill/>
          </a:ln>
        </p:spPr>
      </p:pic>
      <p:pic>
        <p:nvPicPr>
          <p:cNvPr id="225" name="Google Shape;225;p26"/>
          <p:cNvPicPr preferRelativeResize="0"/>
          <p:nvPr/>
        </p:nvPicPr>
        <p:blipFill>
          <a:blip r:embed="rId4">
            <a:alphaModFix/>
          </a:blip>
          <a:stretch>
            <a:fillRect/>
          </a:stretch>
        </p:blipFill>
        <p:spPr>
          <a:xfrm>
            <a:off x="247650" y="76200"/>
            <a:ext cx="5987575" cy="6157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1582057" y="1006320"/>
            <a:ext cx="6660919" cy="144938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Quattrocento"/>
              <a:buNone/>
            </a:pPr>
            <a:r>
              <a:rPr lang="en-US" sz="3200" b="0" i="0" u="none" strike="noStrike" cap="none">
                <a:solidFill>
                  <a:srgbClr val="3F3F3F"/>
                </a:solidFill>
                <a:latin typeface="Quattrocento"/>
                <a:ea typeface="Quattrocento"/>
                <a:cs typeface="Quattrocento"/>
                <a:sym typeface="Quattrocento"/>
              </a:rPr>
              <a:t> </a:t>
            </a:r>
            <a:br>
              <a:rPr lang="en-US" sz="3200" b="0" i="0" u="none" strike="noStrike" cap="none">
                <a:solidFill>
                  <a:srgbClr val="3F3F3F"/>
                </a:solidFill>
                <a:latin typeface="Quattrocento"/>
                <a:ea typeface="Quattrocento"/>
                <a:cs typeface="Quattrocento"/>
                <a:sym typeface="Quattrocento"/>
              </a:rPr>
            </a:br>
            <a:r>
              <a:rPr lang="en-US" sz="3200" b="1" i="1" u="none" strike="noStrike" cap="none">
                <a:solidFill>
                  <a:schemeClr val="accent2"/>
                </a:solidFill>
                <a:latin typeface="Quattrocento"/>
                <a:ea typeface="Quattrocento"/>
                <a:cs typeface="Quattrocento"/>
                <a:sym typeface="Quattrocento"/>
              </a:rPr>
              <a:t>Thesis &amp; Dissertation publishing</a:t>
            </a:r>
            <a:endParaRPr sz="3200" b="1" i="1" u="none" strike="noStrike" cap="none">
              <a:solidFill>
                <a:schemeClr val="accent2"/>
              </a:solidFill>
              <a:latin typeface="Quattrocento"/>
              <a:ea typeface="Quattrocento"/>
              <a:cs typeface="Quattrocento"/>
              <a:sym typeface="Quattrocento"/>
            </a:endParaRPr>
          </a:p>
        </p:txBody>
      </p:sp>
      <p:pic>
        <p:nvPicPr>
          <p:cNvPr id="232" name="Google Shape;232;p27" descr="http://www.tdl.org/wp-content/uploads/2011/06/vireo_logo.jpg"/>
          <p:cNvPicPr preferRelativeResize="0"/>
          <p:nvPr/>
        </p:nvPicPr>
        <p:blipFill rotWithShape="1">
          <a:blip r:embed="rId3">
            <a:alphaModFix/>
          </a:blip>
          <a:srcRect/>
          <a:stretch/>
        </p:blipFill>
        <p:spPr>
          <a:xfrm>
            <a:off x="1175657" y="109085"/>
            <a:ext cx="5718629" cy="1621929"/>
          </a:xfrm>
          <a:prstGeom prst="rect">
            <a:avLst/>
          </a:prstGeom>
          <a:noFill/>
          <a:ln>
            <a:noFill/>
          </a:ln>
        </p:spPr>
      </p:pic>
      <p:sp>
        <p:nvSpPr>
          <p:cNvPr id="233" name="Google Shape;233;p27"/>
          <p:cNvSpPr/>
          <p:nvPr/>
        </p:nvSpPr>
        <p:spPr>
          <a:xfrm>
            <a:off x="1175657" y="2800791"/>
            <a:ext cx="10317614" cy="279384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Quattrocento"/>
                <a:ea typeface="Quattrocento"/>
                <a:cs typeface="Quattrocento"/>
                <a:sym typeface="Quattrocento"/>
              </a:rPr>
              <a:t>Easy </a:t>
            </a:r>
            <a:r>
              <a:rPr lang="en-US" sz="2400" b="0" i="1" u="none" strike="noStrike" cap="none">
                <a:solidFill>
                  <a:srgbClr val="1B597F"/>
                </a:solidFill>
                <a:latin typeface="Quattrocento"/>
                <a:ea typeface="Quattrocento"/>
                <a:cs typeface="Quattrocento"/>
                <a:sym typeface="Quattrocento"/>
              </a:rPr>
              <a:t>online submission </a:t>
            </a:r>
            <a:r>
              <a:rPr lang="en-US" sz="2400" b="0" i="0" u="none" strike="noStrike" cap="none">
                <a:solidFill>
                  <a:schemeClr val="dk1"/>
                </a:solidFill>
                <a:latin typeface="Quattrocento"/>
                <a:ea typeface="Quattrocento"/>
                <a:cs typeface="Quattrocento"/>
                <a:sym typeface="Quattrocento"/>
              </a:rPr>
              <a:t>for students</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Quattrocento"/>
                <a:ea typeface="Quattrocento"/>
                <a:cs typeface="Quattrocento"/>
                <a:sym typeface="Quattrocento"/>
              </a:rPr>
              <a:t>Workflow for managing approvals and </a:t>
            </a:r>
            <a:r>
              <a:rPr lang="en-US" sz="2400" b="0" i="1" u="none" strike="noStrike" cap="none">
                <a:solidFill>
                  <a:srgbClr val="1B597F"/>
                </a:solidFill>
                <a:latin typeface="Quattrocento"/>
                <a:ea typeface="Quattrocento"/>
                <a:cs typeface="Quattrocento"/>
                <a:sym typeface="Quattrocento"/>
              </a:rPr>
              <a:t>publishing</a:t>
            </a:r>
            <a:r>
              <a:rPr lang="en-US" sz="2400" b="0" i="0" u="none" strike="noStrike" cap="none">
                <a:solidFill>
                  <a:schemeClr val="dk1"/>
                </a:solidFill>
                <a:latin typeface="Quattrocento"/>
                <a:ea typeface="Quattrocento"/>
                <a:cs typeface="Quattrocento"/>
                <a:sym typeface="Quattrocento"/>
              </a:rPr>
              <a:t> to repository</a:t>
            </a:r>
            <a:endParaRPr sz="2400" b="0" i="0" u="none" strike="noStrike" cap="none">
              <a:solidFill>
                <a:schemeClr val="dk1"/>
              </a:solidFill>
              <a:latin typeface="Quattrocento"/>
              <a:ea typeface="Quattrocento"/>
              <a:cs typeface="Quattrocento"/>
              <a:sym typeface="Quattrocento"/>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Quattrocento"/>
                <a:ea typeface="Quattrocento"/>
                <a:cs typeface="Quattrocento"/>
                <a:sym typeface="Quattrocento"/>
              </a:rPr>
              <a:t>Flexible </a:t>
            </a:r>
            <a:r>
              <a:rPr lang="en-US" sz="2400" b="0" i="1" u="none" strike="noStrike" cap="none">
                <a:solidFill>
                  <a:srgbClr val="1B597F"/>
                </a:solidFill>
                <a:latin typeface="Quattrocento"/>
                <a:ea typeface="Quattrocento"/>
                <a:cs typeface="Quattrocento"/>
                <a:sym typeface="Quattrocento"/>
              </a:rPr>
              <a:t>embargoes</a:t>
            </a:r>
            <a:endParaRPr/>
          </a:p>
          <a:p>
            <a:pPr marL="342900" marR="0" lvl="0" indent="-34290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Quattrocento"/>
                <a:ea typeface="Quattrocento"/>
                <a:cs typeface="Quattrocento"/>
                <a:sym typeface="Quattrocento"/>
              </a:rPr>
              <a:t>Student maintains </a:t>
            </a:r>
            <a:r>
              <a:rPr lang="en-US" sz="2400" b="0" i="1" u="none" strike="noStrike" cap="none">
                <a:solidFill>
                  <a:srgbClr val="1B597F"/>
                </a:solidFill>
                <a:latin typeface="Quattrocento"/>
                <a:ea typeface="Quattrocento"/>
                <a:cs typeface="Quattrocento"/>
                <a:sym typeface="Quattrocento"/>
              </a:rPr>
              <a:t>copyright</a:t>
            </a:r>
            <a:endParaRPr/>
          </a:p>
          <a:p>
            <a:pPr marL="342900" marR="0" lvl="0" indent="-342900" algn="l" rtl="0">
              <a:lnSpc>
                <a:spcPct val="150000"/>
              </a:lnSpc>
              <a:spcBef>
                <a:spcPts val="0"/>
              </a:spcBef>
              <a:spcAft>
                <a:spcPts val="0"/>
              </a:spcAft>
              <a:buClr>
                <a:srgbClr val="1B597F"/>
              </a:buClr>
              <a:buSzPts val="2400"/>
              <a:buFont typeface="Arial"/>
              <a:buChar char="•"/>
            </a:pPr>
            <a:r>
              <a:rPr lang="en-US" sz="2400" b="0" i="1" u="none" strike="noStrike" cap="none">
                <a:solidFill>
                  <a:srgbClr val="1B597F"/>
                </a:solidFill>
                <a:latin typeface="Quattrocento"/>
                <a:ea typeface="Quattrocento"/>
                <a:cs typeface="Quattrocento"/>
                <a:sym typeface="Quattrocento"/>
              </a:rPr>
              <a:t>Local</a:t>
            </a:r>
            <a:r>
              <a:rPr lang="en-US" sz="2400" b="0" i="0" u="none" strike="noStrike" cap="none">
                <a:solidFill>
                  <a:schemeClr val="dk1"/>
                </a:solidFill>
                <a:latin typeface="Quattrocento"/>
                <a:ea typeface="Quattrocento"/>
                <a:cs typeface="Quattrocento"/>
                <a:sym typeface="Quattrocento"/>
              </a:rPr>
              <a:t> institutional control</a:t>
            </a:r>
            <a:endParaRPr sz="2400" b="0" i="0" u="none" strike="noStrike" cap="none">
              <a:solidFill>
                <a:schemeClr val="dk1"/>
              </a:solidFill>
              <a:latin typeface="Quattrocento"/>
              <a:ea typeface="Quattrocento"/>
              <a:cs typeface="Quattrocento"/>
              <a:sym typeface="Quattrocento"/>
            </a:endParaRPr>
          </a:p>
        </p:txBody>
      </p:sp>
      <p:pic>
        <p:nvPicPr>
          <p:cNvPr id="234" name="Google Shape;234;p27" descr="Creative Commons License">
            <a:hlinkClick r:id="rId4"/>
          </p:cNvPr>
          <p:cNvPicPr preferRelativeResize="0"/>
          <p:nvPr/>
        </p:nvPicPr>
        <p:blipFill rotWithShape="1">
          <a:blip r:embed="rId5">
            <a:alphaModFix/>
          </a:blip>
          <a:srcRect/>
          <a:stretch/>
        </p:blipFill>
        <p:spPr>
          <a:xfrm>
            <a:off x="10419080" y="6456312"/>
            <a:ext cx="838200" cy="295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1097280" y="286603"/>
            <a:ext cx="10058400" cy="145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Vireo 4 coming soon...</a:t>
            </a:r>
            <a:endParaRPr/>
          </a:p>
        </p:txBody>
      </p:sp>
      <p:sp>
        <p:nvSpPr>
          <p:cNvPr id="241" name="Google Shape;241;p28"/>
          <p:cNvSpPr txBox="1">
            <a:spLocks noGrp="1"/>
          </p:cNvSpPr>
          <p:nvPr>
            <p:ph type="body" idx="1"/>
          </p:nvPr>
        </p:nvSpPr>
        <p:spPr>
          <a:xfrm>
            <a:off x="1097280" y="1845734"/>
            <a:ext cx="10058400" cy="4023300"/>
          </a:xfrm>
          <a:prstGeom prst="rect">
            <a:avLst/>
          </a:prstGeom>
        </p:spPr>
        <p:txBody>
          <a:bodyPr spcFirstLastPara="1" wrap="square" lIns="91425" tIns="91425" rIns="91425" bIns="91425" anchor="t" anchorCtr="0">
            <a:noAutofit/>
          </a:bodyPr>
          <a:lstStyle/>
          <a:p>
            <a:pPr marL="457200" lvl="0" indent="-457200" algn="l" rtl="0">
              <a:spcBef>
                <a:spcPts val="1200"/>
              </a:spcBef>
              <a:spcAft>
                <a:spcPts val="0"/>
              </a:spcAft>
              <a:buSzPts val="3600"/>
              <a:buChar char="●"/>
            </a:pPr>
            <a:r>
              <a:rPr lang="en-US" sz="3600"/>
              <a:t>Multiple submission workflows possible</a:t>
            </a:r>
            <a:endParaRPr sz="3600"/>
          </a:p>
          <a:p>
            <a:pPr marL="457200" lvl="0" indent="-457200" algn="l" rtl="0">
              <a:spcBef>
                <a:spcPts val="0"/>
              </a:spcBef>
              <a:spcAft>
                <a:spcPts val="0"/>
              </a:spcAft>
              <a:buSzPts val="3600"/>
              <a:buChar char="●"/>
            </a:pPr>
            <a:r>
              <a:rPr lang="en-US" sz="3600"/>
              <a:t>Greater support for controlled vocabularies</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9"/>
          <p:cNvPicPr preferRelativeResize="0">
            <a:picLocks noGrp="1"/>
          </p:cNvPicPr>
          <p:nvPr>
            <p:ph type="body" idx="1"/>
          </p:nvPr>
        </p:nvPicPr>
        <p:blipFill rotWithShape="1">
          <a:blip r:embed="rId3">
            <a:alphaModFix/>
          </a:blip>
          <a:srcRect/>
          <a:stretch/>
        </p:blipFill>
        <p:spPr>
          <a:xfrm>
            <a:off x="6814495" y="2301849"/>
            <a:ext cx="1560959" cy="914123"/>
          </a:xfrm>
          <a:prstGeom prst="rect">
            <a:avLst/>
          </a:prstGeom>
          <a:noFill/>
          <a:ln>
            <a:noFill/>
          </a:ln>
        </p:spPr>
      </p:pic>
      <p:pic>
        <p:nvPicPr>
          <p:cNvPr id="248" name="Google Shape;248;p29"/>
          <p:cNvPicPr preferRelativeResize="0"/>
          <p:nvPr/>
        </p:nvPicPr>
        <p:blipFill rotWithShape="1">
          <a:blip r:embed="rId4">
            <a:alphaModFix/>
          </a:blip>
          <a:srcRect/>
          <a:stretch/>
        </p:blipFill>
        <p:spPr>
          <a:xfrm>
            <a:off x="9350106" y="3286743"/>
            <a:ext cx="1897676" cy="620190"/>
          </a:xfrm>
          <a:prstGeom prst="rect">
            <a:avLst/>
          </a:prstGeom>
          <a:noFill/>
          <a:ln>
            <a:noFill/>
          </a:ln>
        </p:spPr>
      </p:pic>
      <p:pic>
        <p:nvPicPr>
          <p:cNvPr id="249" name="Google Shape;249;p29"/>
          <p:cNvPicPr preferRelativeResize="0"/>
          <p:nvPr/>
        </p:nvPicPr>
        <p:blipFill rotWithShape="1">
          <a:blip r:embed="rId5">
            <a:alphaModFix/>
          </a:blip>
          <a:srcRect/>
          <a:stretch/>
        </p:blipFill>
        <p:spPr>
          <a:xfrm>
            <a:off x="1771363" y="2165858"/>
            <a:ext cx="2713800" cy="418800"/>
          </a:xfrm>
          <a:prstGeom prst="rect">
            <a:avLst/>
          </a:prstGeom>
          <a:noFill/>
          <a:ln>
            <a:noFill/>
          </a:ln>
        </p:spPr>
      </p:pic>
      <p:pic>
        <p:nvPicPr>
          <p:cNvPr id="250" name="Google Shape;250;p29"/>
          <p:cNvPicPr preferRelativeResize="0"/>
          <p:nvPr/>
        </p:nvPicPr>
        <p:blipFill rotWithShape="1">
          <a:blip r:embed="rId6">
            <a:alphaModFix/>
          </a:blip>
          <a:srcRect/>
          <a:stretch/>
        </p:blipFill>
        <p:spPr>
          <a:xfrm>
            <a:off x="5558098" y="571966"/>
            <a:ext cx="1955700" cy="1162500"/>
          </a:xfrm>
          <a:prstGeom prst="rect">
            <a:avLst/>
          </a:prstGeom>
          <a:noFill/>
          <a:ln>
            <a:noFill/>
          </a:ln>
        </p:spPr>
      </p:pic>
      <p:pic>
        <p:nvPicPr>
          <p:cNvPr id="251" name="Google Shape;251;p29"/>
          <p:cNvPicPr preferRelativeResize="0"/>
          <p:nvPr/>
        </p:nvPicPr>
        <p:blipFill rotWithShape="1">
          <a:blip r:embed="rId7">
            <a:alphaModFix/>
          </a:blip>
          <a:srcRect/>
          <a:stretch/>
        </p:blipFill>
        <p:spPr>
          <a:xfrm>
            <a:off x="6938709" y="5066064"/>
            <a:ext cx="1149418" cy="1149418"/>
          </a:xfrm>
          <a:prstGeom prst="rect">
            <a:avLst/>
          </a:prstGeom>
          <a:noFill/>
          <a:ln>
            <a:noFill/>
          </a:ln>
        </p:spPr>
      </p:pic>
      <p:pic>
        <p:nvPicPr>
          <p:cNvPr id="252" name="Google Shape;252;p29"/>
          <p:cNvPicPr preferRelativeResize="0"/>
          <p:nvPr/>
        </p:nvPicPr>
        <p:blipFill rotWithShape="1">
          <a:blip r:embed="rId8">
            <a:alphaModFix/>
          </a:blip>
          <a:srcRect/>
          <a:stretch/>
        </p:blipFill>
        <p:spPr>
          <a:xfrm>
            <a:off x="4007561" y="2979633"/>
            <a:ext cx="1707600" cy="1166700"/>
          </a:xfrm>
          <a:prstGeom prst="rect">
            <a:avLst/>
          </a:prstGeom>
          <a:noFill/>
          <a:ln>
            <a:noFill/>
          </a:ln>
        </p:spPr>
      </p:pic>
      <p:pic>
        <p:nvPicPr>
          <p:cNvPr id="253" name="Google Shape;253;p29"/>
          <p:cNvPicPr preferRelativeResize="0"/>
          <p:nvPr/>
        </p:nvPicPr>
        <p:blipFill rotWithShape="1">
          <a:blip r:embed="rId9">
            <a:alphaModFix/>
          </a:blip>
          <a:srcRect/>
          <a:stretch/>
        </p:blipFill>
        <p:spPr>
          <a:xfrm>
            <a:off x="4485182" y="4498771"/>
            <a:ext cx="1508400" cy="1206000"/>
          </a:xfrm>
          <a:prstGeom prst="rect">
            <a:avLst/>
          </a:prstGeom>
          <a:noFill/>
          <a:ln>
            <a:noFill/>
          </a:ln>
        </p:spPr>
      </p:pic>
      <p:pic>
        <p:nvPicPr>
          <p:cNvPr id="254" name="Google Shape;254;p29"/>
          <p:cNvPicPr preferRelativeResize="0"/>
          <p:nvPr/>
        </p:nvPicPr>
        <p:blipFill rotWithShape="1">
          <a:blip r:embed="rId10">
            <a:alphaModFix/>
          </a:blip>
          <a:srcRect/>
          <a:stretch/>
        </p:blipFill>
        <p:spPr>
          <a:xfrm>
            <a:off x="1071582" y="2979633"/>
            <a:ext cx="1836600" cy="683400"/>
          </a:xfrm>
          <a:prstGeom prst="rect">
            <a:avLst/>
          </a:prstGeom>
          <a:noFill/>
          <a:ln>
            <a:noFill/>
          </a:ln>
        </p:spPr>
      </p:pic>
      <p:pic>
        <p:nvPicPr>
          <p:cNvPr id="255" name="Google Shape;255;p29"/>
          <p:cNvPicPr preferRelativeResize="0"/>
          <p:nvPr/>
        </p:nvPicPr>
        <p:blipFill rotWithShape="1">
          <a:blip r:embed="rId11">
            <a:alphaModFix/>
          </a:blip>
          <a:srcRect/>
          <a:stretch/>
        </p:blipFill>
        <p:spPr>
          <a:xfrm>
            <a:off x="9727495" y="4119922"/>
            <a:ext cx="1247666" cy="1164488"/>
          </a:xfrm>
          <a:prstGeom prst="rect">
            <a:avLst/>
          </a:prstGeom>
          <a:noFill/>
          <a:ln>
            <a:noFill/>
          </a:ln>
        </p:spPr>
      </p:pic>
      <p:pic>
        <p:nvPicPr>
          <p:cNvPr id="256" name="Google Shape;256;p29" descr="http://utsouthwestern.mrooms3.net/express/design/2/1422301474/pix/logo.png"/>
          <p:cNvPicPr preferRelativeResize="0"/>
          <p:nvPr/>
        </p:nvPicPr>
        <p:blipFill rotWithShape="1">
          <a:blip r:embed="rId12">
            <a:alphaModFix/>
          </a:blip>
          <a:srcRect/>
          <a:stretch/>
        </p:blipFill>
        <p:spPr>
          <a:xfrm>
            <a:off x="1564236" y="5532623"/>
            <a:ext cx="2071800" cy="631800"/>
          </a:xfrm>
          <a:prstGeom prst="rect">
            <a:avLst/>
          </a:prstGeom>
          <a:noFill/>
          <a:ln>
            <a:noFill/>
          </a:ln>
        </p:spPr>
      </p:pic>
      <p:pic>
        <p:nvPicPr>
          <p:cNvPr id="257" name="Google Shape;257;p29" descr="http://www.collegeatlas.org/wp-content/uploads/2014/04/texas-am-international-university.gif"/>
          <p:cNvPicPr preferRelativeResize="0"/>
          <p:nvPr/>
        </p:nvPicPr>
        <p:blipFill rotWithShape="1">
          <a:blip r:embed="rId13">
            <a:alphaModFix/>
          </a:blip>
          <a:srcRect/>
          <a:stretch/>
        </p:blipFill>
        <p:spPr>
          <a:xfrm>
            <a:off x="1329125" y="4246087"/>
            <a:ext cx="1897800" cy="703500"/>
          </a:xfrm>
          <a:prstGeom prst="rect">
            <a:avLst/>
          </a:prstGeom>
          <a:noFill/>
          <a:ln>
            <a:noFill/>
          </a:ln>
        </p:spPr>
      </p:pic>
      <p:sp>
        <p:nvSpPr>
          <p:cNvPr id="258" name="Google Shape;258;p29"/>
          <p:cNvSpPr txBox="1"/>
          <p:nvPr/>
        </p:nvSpPr>
        <p:spPr>
          <a:xfrm>
            <a:off x="1071563" y="847539"/>
            <a:ext cx="10928781"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0" i="0" u="none" strike="noStrike" cap="none">
                <a:solidFill>
                  <a:schemeClr val="dk1"/>
                </a:solidFill>
                <a:latin typeface="Calibri"/>
                <a:ea typeface="Calibri"/>
                <a:cs typeface="Calibri"/>
                <a:sym typeface="Calibri"/>
              </a:rPr>
              <a:t>Vireo @TDL</a:t>
            </a:r>
            <a:endParaRPr sz="5400" b="0" i="0" u="none" strike="noStrike" cap="none">
              <a:solidFill>
                <a:schemeClr val="dk1"/>
              </a:solidFill>
              <a:latin typeface="Calibri"/>
              <a:ea typeface="Calibri"/>
              <a:cs typeface="Calibri"/>
              <a:sym typeface="Calibri"/>
            </a:endParaRPr>
          </a:p>
        </p:txBody>
      </p:sp>
      <p:grpSp>
        <p:nvGrpSpPr>
          <p:cNvPr id="259" name="Google Shape;259;p29"/>
          <p:cNvGrpSpPr/>
          <p:nvPr/>
        </p:nvGrpSpPr>
        <p:grpSpPr>
          <a:xfrm>
            <a:off x="8866671" y="143432"/>
            <a:ext cx="2571646" cy="2771100"/>
            <a:chOff x="9118269" y="192109"/>
            <a:chExt cx="2571646" cy="2771100"/>
          </a:xfrm>
        </p:grpSpPr>
        <p:sp>
          <p:nvSpPr>
            <p:cNvPr id="260" name="Google Shape;260;p29"/>
            <p:cNvSpPr/>
            <p:nvPr/>
          </p:nvSpPr>
          <p:spPr>
            <a:xfrm>
              <a:off x="9123715" y="192109"/>
              <a:ext cx="2566200" cy="2771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61" name="Google Shape;261;p29"/>
            <p:cNvPicPr preferRelativeResize="0"/>
            <p:nvPr/>
          </p:nvPicPr>
          <p:blipFill rotWithShape="1">
            <a:blip r:embed="rId14">
              <a:alphaModFix/>
            </a:blip>
            <a:srcRect/>
            <a:stretch/>
          </p:blipFill>
          <p:spPr>
            <a:xfrm>
              <a:off x="9118269" y="1348078"/>
              <a:ext cx="1010700" cy="1364100"/>
            </a:xfrm>
            <a:prstGeom prst="rect">
              <a:avLst/>
            </a:prstGeom>
            <a:noFill/>
            <a:ln>
              <a:noFill/>
            </a:ln>
          </p:spPr>
        </p:pic>
        <p:pic>
          <p:nvPicPr>
            <p:cNvPr id="262" name="Google Shape;262;p29"/>
            <p:cNvPicPr preferRelativeResize="0"/>
            <p:nvPr/>
          </p:nvPicPr>
          <p:blipFill rotWithShape="1">
            <a:blip r:embed="rId15">
              <a:alphaModFix/>
            </a:blip>
            <a:srcRect b="11613"/>
            <a:stretch/>
          </p:blipFill>
          <p:spPr>
            <a:xfrm>
              <a:off x="9836387" y="407662"/>
              <a:ext cx="1138800" cy="642900"/>
            </a:xfrm>
            <a:prstGeom prst="rect">
              <a:avLst/>
            </a:prstGeom>
            <a:noFill/>
            <a:ln>
              <a:noFill/>
            </a:ln>
          </p:spPr>
        </p:pic>
        <p:pic>
          <p:nvPicPr>
            <p:cNvPr id="263" name="Google Shape;263;p29" descr="http://www.uta.edu/texashall/img/staff/%20Watson-William.jpg"/>
            <p:cNvPicPr preferRelativeResize="0"/>
            <p:nvPr/>
          </p:nvPicPr>
          <p:blipFill rotWithShape="1">
            <a:blip r:embed="rId16">
              <a:alphaModFix/>
            </a:blip>
            <a:srcRect/>
            <a:stretch/>
          </p:blipFill>
          <p:spPr>
            <a:xfrm>
              <a:off x="10801913" y="1641445"/>
              <a:ext cx="888000" cy="1103100"/>
            </a:xfrm>
            <a:prstGeom prst="rect">
              <a:avLst/>
            </a:prstGeom>
            <a:noFill/>
            <a:ln>
              <a:noFill/>
            </a:ln>
          </p:spPr>
        </p:pic>
      </p:grpSp>
      <p:pic>
        <p:nvPicPr>
          <p:cNvPr id="264" name="Google Shape;264;p29"/>
          <p:cNvPicPr preferRelativeResize="0"/>
          <p:nvPr/>
        </p:nvPicPr>
        <p:blipFill rotWithShape="1">
          <a:blip r:embed="rId17">
            <a:alphaModFix/>
          </a:blip>
          <a:srcRect t="34582" b="33589"/>
          <a:stretch/>
        </p:blipFill>
        <p:spPr>
          <a:xfrm>
            <a:off x="6471025" y="3783263"/>
            <a:ext cx="2247900" cy="715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400" b="0" i="0" u="none" strike="noStrike" cap="none">
                <a:solidFill>
                  <a:srgbClr val="3F3F3F"/>
                </a:solidFill>
                <a:latin typeface="Calibri"/>
                <a:ea typeface="Calibri"/>
                <a:cs typeface="Calibri"/>
                <a:sym typeface="Calibri"/>
              </a:rPr>
              <a:t>Vireo Open-Source</a:t>
            </a:r>
            <a:endParaRPr sz="4400" b="0" i="0" u="none" strike="noStrike" cap="none">
              <a:solidFill>
                <a:srgbClr val="3F3F3F"/>
              </a:solidFill>
              <a:latin typeface="Calibri"/>
              <a:ea typeface="Calibri"/>
              <a:cs typeface="Calibri"/>
              <a:sym typeface="Calibri"/>
            </a:endParaRPr>
          </a:p>
        </p:txBody>
      </p:sp>
      <p:pic>
        <p:nvPicPr>
          <p:cNvPr id="271" name="Google Shape;271;p30" descr="http://blogs.law.harvard.edu/dplaalpha/files/2012/12/harvard-library1.jpg"/>
          <p:cNvPicPr preferRelativeResize="0"/>
          <p:nvPr/>
        </p:nvPicPr>
        <p:blipFill rotWithShape="1">
          <a:blip r:embed="rId3">
            <a:alphaModFix/>
          </a:blip>
          <a:srcRect/>
          <a:stretch/>
        </p:blipFill>
        <p:spPr>
          <a:xfrm>
            <a:off x="8621790" y="2770520"/>
            <a:ext cx="3015624" cy="2228213"/>
          </a:xfrm>
          <a:prstGeom prst="rect">
            <a:avLst/>
          </a:prstGeom>
          <a:noFill/>
          <a:ln>
            <a:noFill/>
          </a:ln>
        </p:spPr>
      </p:pic>
      <p:pic>
        <p:nvPicPr>
          <p:cNvPr id="272" name="Google Shape;272;p30" descr="http://img2.wikia.nocookie.net/__cb20130613213108/logopedia/images/5/51/Johns_Hopkins_University_logo.png"/>
          <p:cNvPicPr preferRelativeResize="0"/>
          <p:nvPr/>
        </p:nvPicPr>
        <p:blipFill rotWithShape="1">
          <a:blip r:embed="rId4">
            <a:alphaModFix/>
          </a:blip>
          <a:srcRect/>
          <a:stretch/>
        </p:blipFill>
        <p:spPr>
          <a:xfrm>
            <a:off x="4357688" y="2527045"/>
            <a:ext cx="3731806" cy="904380"/>
          </a:xfrm>
          <a:prstGeom prst="rect">
            <a:avLst/>
          </a:prstGeom>
          <a:noFill/>
          <a:ln>
            <a:noFill/>
          </a:ln>
        </p:spPr>
      </p:pic>
      <p:pic>
        <p:nvPicPr>
          <p:cNvPr id="273" name="Google Shape;273;p30" descr="https://security.ncsa.illinois.edu/images/uclogo_vert_bold.gif"/>
          <p:cNvPicPr preferRelativeResize="0"/>
          <p:nvPr/>
        </p:nvPicPr>
        <p:blipFill rotWithShape="1">
          <a:blip r:embed="rId5">
            <a:alphaModFix/>
          </a:blip>
          <a:srcRect/>
          <a:stretch/>
        </p:blipFill>
        <p:spPr>
          <a:xfrm>
            <a:off x="923117" y="2854438"/>
            <a:ext cx="2902275" cy="1149124"/>
          </a:xfrm>
          <a:prstGeom prst="rect">
            <a:avLst/>
          </a:prstGeom>
          <a:noFill/>
          <a:ln>
            <a:noFill/>
          </a:ln>
        </p:spPr>
      </p:pic>
      <p:pic>
        <p:nvPicPr>
          <p:cNvPr id="274" name="Google Shape;274;p30" descr="http://web-ext3.me.gatech.edu/sites/default/files/styles/large/public/GeorgiaTechLogo-rv-539%2B124.jpg?itok=8_8f1pPR"/>
          <p:cNvPicPr preferRelativeResize="0"/>
          <p:nvPr/>
        </p:nvPicPr>
        <p:blipFill rotWithShape="1">
          <a:blip r:embed="rId6">
            <a:alphaModFix/>
          </a:blip>
          <a:srcRect/>
          <a:stretch/>
        </p:blipFill>
        <p:spPr>
          <a:xfrm>
            <a:off x="8177488" y="531594"/>
            <a:ext cx="3174175" cy="1454831"/>
          </a:xfrm>
          <a:prstGeom prst="rect">
            <a:avLst/>
          </a:prstGeom>
          <a:noFill/>
          <a:ln>
            <a:noFill/>
          </a:ln>
        </p:spPr>
      </p:pic>
      <p:sp>
        <p:nvSpPr>
          <p:cNvPr id="275" name="Google Shape;275;p30"/>
          <p:cNvSpPr txBox="1"/>
          <p:nvPr/>
        </p:nvSpPr>
        <p:spPr>
          <a:xfrm>
            <a:off x="9813108" y="5204302"/>
            <a:ext cx="2685143"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0" i="1" u="none" strike="noStrike" cap="none">
                <a:solidFill>
                  <a:schemeClr val="accent2"/>
                </a:solidFill>
                <a:latin typeface="Quattrocento"/>
                <a:ea typeface="Quattrocento"/>
                <a:cs typeface="Quattrocento"/>
                <a:sym typeface="Quattrocento"/>
              </a:rPr>
              <a:t>and more…</a:t>
            </a:r>
            <a:endParaRPr sz="2800" b="0" i="1" u="none" strike="noStrike" cap="none">
              <a:solidFill>
                <a:schemeClr val="accent2"/>
              </a:solidFill>
              <a:latin typeface="Quattrocento"/>
              <a:ea typeface="Quattrocento"/>
              <a:cs typeface="Quattrocento"/>
              <a:sym typeface="Quattrocento"/>
            </a:endParaRPr>
          </a:p>
        </p:txBody>
      </p:sp>
      <p:pic>
        <p:nvPicPr>
          <p:cNvPr id="276" name="Google Shape;276;p30" descr="Creative Commons License">
            <a:hlinkClick r:id="rId7"/>
          </p:cNvPr>
          <p:cNvPicPr preferRelativeResize="0"/>
          <p:nvPr/>
        </p:nvPicPr>
        <p:blipFill rotWithShape="1">
          <a:blip r:embed="rId8">
            <a:alphaModFix/>
          </a:blip>
          <a:srcRect/>
          <a:stretch/>
        </p:blipFill>
        <p:spPr>
          <a:xfrm>
            <a:off x="10419080" y="6456312"/>
            <a:ext cx="838200" cy="295275"/>
          </a:xfrm>
          <a:prstGeom prst="rect">
            <a:avLst/>
          </a:prstGeom>
          <a:noFill/>
          <a:ln>
            <a:noFill/>
          </a:ln>
        </p:spPr>
      </p:pic>
      <p:sp>
        <p:nvSpPr>
          <p:cNvPr id="277" name="Google Shape;277;p30" descr="data:image/jpeg;base64,/9j/4AAQSkZJRgABAQAAAQABAAD/2wCEAAkGBxMREhUTExIVFBUXGB8YGBcXGBgSIBgWFhgcGRkXGBcZHCggHiElGxQXITEhJSkrLi4uGB8zODMsNygtLysBCgoKDg0OGxAQGywkICYvLiwtLC0sLCw0NCwsLSwsLCw0NCwsLCwvLDIsLCwsLCwsLCwsLCwsLCwsLCwsLCwsLv/AABEIAI0BZgMBIgACEQEDEQH/xAAcAAEAAgMBAQEAAAAAAAAAAAAABwgEBQYDAgH/xABLEAACAQMBBQMFCwgHCQEAAAABAgMABBEFBhIhMUEHE1EiYXGBoRQjMjNCUmJzkbGyNVNygpKzwdEVFyRUk9LwCCU0Q0Rjg6LC0//EABoBAAIDAQEAAAAAAAAAAAAAAAADAQIFBAb/xAAzEQACAgECAgYJBAMBAAAAAAAAAQIDEQQSITEFUWGBscETIjJBQnGRofAUUtHhJDM0Ff/aAAwDAQACEQMRAD8AnGlK5raPbzT7AlZ7lRIP+WmZX9arnd/WxUpN8gOlpUN6p27JnFtZs30pnEf/AKIGz9orl9Q7YdTkzuvDD9XHvEeuQt91dMNHbL3Y+ZR2RRYylVVn221Gb4d9cfqOYf3e7SG4lk+HLK/6cjv+ImumvoucuckUdyRadpVHNgPSQK+PdSfPX9oVW2z06M8TGn7IP8K3cNhHj4tP2V/lTJ9FqPx/b+xL1aXuJ6WVTyYH0EGvuoJSwj/NJ+yv8qyETd+CSn6DMn4SKS9B1S+39gtYuom6lQ3Hq1zH8C5nHpcy+yTerMh27vY+bRyj6aYP2oVHsNUegs9zTGR1MGSxSo+sO0+M8J7dk88bCQfYd0/Zmur0faS1ujiGZWbGdw5RsdfJYA1zTosh7SHKSfI21KUpRYUpSgBSlKAFKUoAUpSgBSlKAFKUoAUpSgBSlKAFKUoAUpSgBSlKAFKUoAUpSgBSlKAFKUoA/G5Gqg7SR97qcyFt3fuWXePHG9JjJ9FW9fkfRVPdo3Zb64dDhluHZSOjLISCPWK6NPGTzt54KyJb0nYKzCGMWiXXdjfkl7ySFpI2VhwUt5Dhlz5Jxgc+OBk6PsJYJCze4xcRqx3pJJHDlXUEDdHLd38cBkgA8TwrV7IbWTXkBd7RppVDo8qyBd8kZXI4YAz8HBHHNdRpOrTXcsgTT1QqULB5BECjREAMoXPBwSDz8npS5SZTJGPaBspHp9yghYmGZSyK28GjZSA6He4keUpBPHj5snF06KpI2/2MuLqIXKzGae3Uq0A8od18IhPlFwMHJ4sAOuM8HpcYYAjiDyr0HRtylTxfFfiOa/hxNtYxVuoYeFYljBW9ghFU1FvE4JPLMVYK1tswuLqSDvAiwKrMp3x3rPnyN9PKjUAcWAJ4iulEIrl9eSewmN9bt5Dbq3EWdzvFDYBD4yMZ4nwzXBZa2uA6iK3esdDe6NEY1YxPAsnvkbLKz5QKGMMnE7u9x8scQCOOa2lxsnbtmJoTbuRvJIjySgDkAwyQcHnveo+Gol1mWFGYaa2NyUBd5XVd4AoAOIUDBHQcTwrfaZPcSosqxJaxkB1kMvelYii5XdxgjgSCx4ZHDhXE7Zrk39TQUY9RFdzGVJU4ypKnHEZUkHB9Irf9mjf7xi9D/u2r52x2cayYeUZIn+BIeJJ5lXPzuZz14nxA+ezdsalB59/909bNklZQ5LqFQ4SwycqUrXa5qvuWMSC3nuMnG5AgkbkTkgsOHDx6isJJt4R2GxpUf3Xa5ZQv3c8N3A/Pdlh3Dg9cb2elfD9sulj5cx9ER/iaf+lu/ayNyJDpUZP236cMe93R9EcfD7ZKzbTti0t/hSSx/pxMfwb1D0l6+BkbkSBStdo2vW14u9bzxygc91gSP0l5j1itjSGmnhlhSlKgBSuI1PtLgtc+6LO/hXe3Q7wAKfQ2/j+NYf8AXLpeM783o7o/zxT1pbnxUWRuRIdK43RO0OG8ZBBaXzozbveiAd2vHGWff5DrjOMV2VLnXKDxJYBPIpSlUJFK5zaDbqwsSVnuUDjnGmZGB8Cq53fXiuHvu3e2X4m0mf8ATZIvu3q6K9LdZxjFkOSRLdKhcduMrDK6YSPHvmPtENfMXb2M+Vp5HjifPsMQ++m/+fqP2/dfyRvRNVKi6w7cbFyBJDcRefCSAekht72V0Vn2naVLjF4i5+erx/aWUClS0t0ecX9CdyOvpXldTbiM+6zbqlt1BvM2BnCjqT0FcVf9qFvb4NxZ39uCcAywBQTz4NvkHkeXhS4VTn7KyDaR3VKj1e2TS/zko/8AE38K/f649L/OS/4TUz9Ld+x/QNyJBpUe/wBcml/nJf8ACase87bNNQeQtxIfooq/aXYezNC0l7+B/QNyJKrzhnVwSjKwBwSpDYI5jh1rW3Ra5tFZUIMixu0RIyUJV5ITnycsm8nEgceJArV7MafKku8wbATBdt9d7IjxGFc5O6yyHe+CN7yfhOBztYJOqpSlAHzJyPoqne0P/GXP18n7xquJLyPoqnO0B/tdz9fJ+8au/o//AGP5FJnUdlW1q6fcmOY4t5sAsf8AluOAf0ccH1HpU6Xls/eJeWm5ISu5Im8AJos7ylX5B1JYrngd5gcZBFVpWG6amrZaO2jjsrVrd0maAzXDJLJAIYlVvfJdx1yzMEGDyyc8qXr6o12ZT5lY8USJFqqSTBFDwXITeEcq7neRg8VyMqwBPNSSuQeRIMdbS6YIL+RVUosoE6r80yEh1BHD4aMeHDDCubl2ttheOxjmWycqI5lbekR04d8HcNIAT8neBx0ySK6nTGutWud0lGEAMTXK/BaMOxWQqOG+y48leGcngDU6VypszJYWOPkKuW+GFzM/RNOed+7iAzwLueIjU9T4k9F6+YZI7+LZ+FYRCAeHHfPFi55sT1z4cscBjArI0nTY7aMRRjAHEk8SzdWY9Sf9cKzc0i29zlktVRGC48zibqwaJt1vUehHiKwNV05Z4ZIm5OpU+uu/u7VZV3W9R6g+Irl720aNsN6j0I8RUxnkXOnbxRrdgNohIvuK6IW6hG6Q2B30Y4LKmeeQOIHI1tNPimsPee5ea2X4l4sM0SfmpI8gkLyVlzwwCMjJ4/WrCKe+sQ0aSgSM0gbHCIIwLMegDFfXiso3dpJaSzpBMod3itg1xOBKEUDvdzvCFQPvcxyUdTilyj62ENjLMcs6SWCO+tHSEiSGQHc4EGCZOQKnBADjBU8V4jkfJjrs3OdStj+n+6evzZ3a4xIWUdzfQhO9hYIkN3EGCEqEQbrgEEMASMdVyA7O5M6nAfFnP2xvyrv0qmqbE1w88ESxuRPFKUrOOgi//aCs1bT45MDejnXDdQrqwZQfAkKf1RUZ9jFhFPqaJNGkqiN23XUOMgcDg8OFS126/kp/rY/xVF3YT+VU+qk+6tvSyf6KfZkVL2iwo0e3AwLeEDw7tMfZiuY2n7L9PvFOIVt5ekkICYPiyDyW488jPnFdrSsiFs4PMW0MwipGt6XdaReGMu0csZ3kkQld5TydT4HiMeYg9anvsp27/pOEpLgXMQG/jgJFPASAdPAgcAccsgDT/wC0DoqyWcd0B5cDhSf+3LwI/bCfafGou7I9QaDVbYg4EjGJh4iQEAH9bdPqramo6vS72vWXl/Iv2ZFpaUpWCNNTtbZLPZXMTjIaFx44O6SGHnBAI84qn9XL1b4iX6tvwmqaVudEP1Zr5CrC5ek2iwwRRIN1URVAHQKoFZdfijAxX7WI3l5GnhfXkcMbSyuERBvMzHAAHWoI2p7RL3Vp/cemq6Rsd0bvkyS+LM2fITHTI4ZyeOB49t22huZzZQt7zC2JMH4yYcwfMh4Y8cnoKkbsg2MWwtRLIv8AaZ1DOTzRDxWMeHDBbz+OBWnXVDTVK6xZk+S8yje54Rqtkuxe1hUPen3RLzKAlI1PgMYZ/ScA+FSLp+j29uN2GCKIDoiKn3Cs6lcNuosteZsskkKxrywimBWWKOQHgQ6q4x6CKyaUpPHIkjvabsfsLkEwqbWU8QY+KZ88ROMfo7tQjd7LzWWoxWlyoyZYxkHKujuAGU+B4/YR0q2VR92raUskmmzgeXHfRR5+hK4zn9ZF+01paPW2J7JPKZSUUSDWp2tslnsrmJxkNC48cHdJVh5wQCPOK21YmrfES/Vt+E1nQeJJl2U0q2kexGm4H9gtuX5pP5VUurqRch6K2ulpyjsw8c/IVWc5JsBphGDYwepd32io27UuzC2toFuLMNFiRUdCzOu7I26GBYkghmUYzjB+2bqx7+yjnTu5UDplW3T4owdT6mUH1VmU6qyuae54LuKZ7quAB4V+0pXMWFKUoA+Jfgn0GqcbQf8AF3H10n7xquPL8E+g1TfX/wDirj66T941d2geLH8ikxpeoT27F4JnhZhukoSuV8D6wDW1s9Xvs8NQuhnwmk68/lVoIzXZ7AbJTanLhMxwIffZscvoJngXI9Q5noDrWVaaKdliQiW/lE3+yGiT6jIVDFgDme4cb26T0HRpCOnTmfPOOkaXFaxLDCgVF+0nqzHqT1NfGj6ZFaxLBAgSNBwA45PVmPMkniSeda7a/auLT4wT5cz8IogcFyOpPyVHVvvJAOLqNRPUyUYrhySGwgoLJ77T7RR2UeSN+RsiOIHBcjqfBRkZbp6SAYh1DVr+K5GoRzGSYcJIckRtHz7tF6AdDzzx6mvsXU13Lk5muJTjA4ehEHyUX2cSTzNd0mwOLYAyZufhFuIT6sDwHzuZPHlwHQ9NTRFRtfrP7CXOc3mPJG+2O2qg1KASwnDDhJGfhRt1Vh/Gtxd2yyqVYcPaD4ioEvYbjT7n3Va5jmQ4liPASqOYYePgal/Yva6DU4O9iOHHCSM/CRvAjw8DXFdTKp9nuY6FimjktU2WaD3v3VdqmSyBJ5EAyd7yd055nOM8K0kySRZBu7qRcEbkk7yKc+IYnNTFe2izIUccD16g+I89RJtjYSWr7r8QfgN0YfzHUdPsrq0ShZLDXE5b4zi+D4HK6hKCa2XZu/8AvO29Lfunrm7ufjW67MpM6pbfpP8AunrX1KxXJdj8CK+DRYmlKV5k0CPe3X8lP9bH+Kou7Cvyqn1Un3VKPbr+Sn+tj/FUXdhP5VT6qT7q2dL/AMU+/wAELl7SLJ0pSsYYcZ2wgf0Rdb3gmPT3yY9tQh2P2Bm1a3wOEZaRvMEU4P7RUeupT7ftYWKwW3z5c8g4f9uLyyf2twevzV89heyJtbdryVcS3AAQEcVg5j0b5w2PBUrXos9FopN/E3jwFtZkSjSlKyBhiat8RL9W34TVNKuXq3xEv1bfhNU0rb6I5T7vMVYXWrRbc637hsLi4HwkTCdffHIROHXymBPmBre1FX+0NelbKGIHHeTZPnVEPD7WU+qsvTV+ktjF9YyTwiH9hNM92ajbQv5QeUM+9x3lTMjg+lVI9dW1qtnYVAG1VCfkRSMPSRu/c5qyddvSss2qPUitfIUpSssuKUpQArHvLGOYKJEDhHWRc8cOhyrDzg1kUoTwArF1X4iX6tvwmsqsXVfiJfq2/CamPMCmdXUi5D0VSurXR9oGmYH9ug5fOrc6WhKWzas8/IVBnUUrmG7QtLH/AF0P2k/cK1t72o2XewQWz+6ZZpkjwoZVUO4UuXK44AngM+ocayFp7X8L+gzKO5pSlJJFKUoA+ZBwPoqnG0sZW8uQeffSe1yR7DVyarbr+xUl1rNynwIQ4d38FYfBUdWJDeYc/MejTT2SyVkaLYDYuXU5sAmOBD77L4ddxM83I9Q5noDZbR9MitYUggQJGgwFHtJPMkniSeZrTbOWkdvEsMSBEQYAHtJPUk8STzrw2421h0yHebDzMPeogeLH5zeCjqaL7Z3Sw+5EIydt9sYtNi3m8uZ+EUQOCx8T4KOp/jULQXFzfXO8cz3UxwAOACj5I6JGoPP0niTx0cMl3qt5njNcSn0BVHsRFH+iTxsJsPshFpsWAe8mcDvZcc/or4IOg68zXbFw0UMvjY/sKknN49x7bGbKJYJkkSTuPfJPbuIDyQH1nmegHSVh6lqMdvE00zhI0GWY9P5noB1qKpe1aeO6Ezw4sG8ndAzIgzwlbzn5vQefnn7Lbt0+L62MzGOEd7tjsut6mUISdR5LdGHzH83gen2ioPla5026NxBmKeM4liPJx1Vh14dfQRVi7C9jnjWWJw6OMqwOQQa57brY5NQj3lIS4UeQ/Rh+bk+j4HmCfSC7T3xx6K32fApOt53R5mTsRtfBqcAliO644SRnmjfy8DW01rSoruJoZVyp5EcCrdGU9CP9cKrMlzc6VdmWMGKeM4kibkw6qw5EEccjnkEVYLYnbCDU4BLGd1xwkjPNG/l4Gl3Uyonw7mWjNTRCW2mz82nzd3JxVsmOQDAdR9zDIyvT0EGsrsnG9qtt5i5+yF6m7aLSIb2FoJ13lPEEcCjDk6Howz94OQSKjzs12MmstWk70byRws0coGFffYKMeBxvZXp5wQT3R1qsqkpc8PvFeixJY5Ex0pSso6iPe3X8lP8AWx/iqDtgNpRpt4ty0ZkUKylQd04YYyCR08KnHt1/JT/Wx/iqKexG3STVEV0Vx3bnDAMM48DW5onFaObksrj4IVL2iT7Ptr01x5QuIj4NGG+zcY18an22afGpMSzTN0AXuxn6TMcj1A13f9BWv91g/wAJP5VxXah2dxXlsZLWFI7iIEqEUJ3q9Yzujieq+fhwya4anpZTSlFpfP8Aou92DldiNJfaG7fUb5kaKJgiW4OeXlKpXogznj8I56ZqcBVTdhtqpdLuhKuSh8maPlvpniMHkw5g9D5iatPpWoxXMKTwsHjkXeVh4ecdCDkEdCCKZ0lVOE1+33dnYRBmXSlKzS5iat8RL9W34TVNKuXq3xEv1bfhNU0rb6I5T7vMVYXWqHf9o6ImKzboHkX1sqkfgNTFUc9vGnd7phkHOGVH9TZjPtkB9VZ2iltvi+3x4F5ciMewqcLqqA/LikUenG/9yGrKVULY3V/cd9b3B+DHIC3X3s+S/r3GareKwIyOINdfS0GrVLrXgRXyP2lKVlFxSlKAFKUoAVi6r8RL9W34TWVWLqvxEv1bfhNSuYFM6sqOx7SiB71IOA5Sv/E1WqrqRch6K3elLZ17Nja58u4VBJkeSdjGmEcBOvnEn8wa5a27PBpmtWBjkaSCV3KlgN5WijZt1iAAc8CDgcjw4cZurDu9NjlkhlcEvCzNGckYLoUOR18ljWZDWWrKlJtNNfYu4ozKUpXIWFKUoAVG+2cHubUIp+SXCd0x+muWjyenyx+sKkitFtpovuy1eMcHHlIfmuvFSPQQD6qtB4eSsllHA7UbZR6dFvHDysPe488z85vBRUNxrd6tedZp5T6Aqj2Kij/WTXlcWV3eXrROC9wWIbPAKFOCT4KP9c6nPYHQIdOi3Ew0jfGSkcWPgPBR0Hr511ws2etFcfAqbvYTY6HTId1MPK+O9lIwWPzR4KOg9Z41vdV1SK1ieaZwkaDJY+wDxJPAAcTWHqOtQ2sLTTOEjQZJPsAHUnkAOdV12+23m1OXJykCH3qLPL6b45ufZyHUlNdUrp8fm2Tk2u123L6lOMhlgQ5ihGWP1kgHNvYufWcKHVEbyDlieG4FLHzjdAzXc9ndrHFYwPH713+VuJFcSlkO8GZ4sHdCkhd4Y3cjNdlDBmYuzsFYND7rWMBpE3VIVzu44ENh/He5ZFd9XSHoY7IRWPzmJlUpPLZFGxu2T6RMVyz2jN75EchoWPylU8R6P9GwmnX8dxEssTh0cZVhxyDUb9qdrHLpsk8wQzQSKqSZ3WIaUJuFMAgNG2/jJ6Hz1HGwm20mky7pzJaOfLTmUJ+Un8utcs6/TRdsFjHNefy8C8Xte1kzdomxEepR7y4juUHvcnRhz7uTHNT0PNScjqDX21vbrSbwuoaKaM7skbcmHMhgOBBHEEcDkEVaOx1KO4iWaJw8bjKsK47tF2Ni1OPIxHcoMRyeI593JjmpPI81JyOoNablt9HZ7PgWa45Rn7H7Xw6lCJIzuuOEkZ5o38R4Gup0lM7z+J3R6F5n9okfqiqy7CaVfR6rHbxBoZg2JQwyFjHFywHAjd4g8jlcHiKtPDEEUKOQGB6qTbU65YLI+6UpSyxHvbr+Sn+tj/FUXdhX5VT6qT7qkrt+kxpgHzp0H/q5/wDmox7DpQNWiHzkkA9O4W+5TW1pV/gz7/AVL2iy9KUrFGkEdt+wvdOdQt197c+/qPkyMfjPQxPH6XH5XDTdkO3vuCb3PO39llPM/wDKkPJx9E8m9R6HNi7q3SVGjdQyOCrKRkMrDBBHnBqrvaVsW+l3JUAm3kJaF+fDqjH5y59YweuBtaO6Oor9Bb3fnWhUlh5RaYHPEV+1CfYx2iABNPunx8m3kY/ZCxP/AK/s+AqbKzNRRKme2QxPJiat8RL9W34TVNKuRrr7ttOTwxE5+xDVN61OiOU+7zF2F1VORmsXV9PS5glgk+BKhRvQwxkecc697Zsop8VB+0V6Vi5w+A0pvrWlyWk8lvKMPGxU+fHIjzEYI8xFWA7FdrxeWotpG9/t1xx5vCOCMPHd4Kf1T1r57X+z436e6bdR7pjXBXl3yD5P6Q448eXhiBNI1OexuFmiJjljbqMcRwZGXwPEEV6D1ddRj4l4/wAMT7LLi0rkNgtv7fVEABEdwB5cJPHhzZD8pfaOvTPX1gzrlCW2SwxqeRSlKoSK8L27SFGklcIijLMxwAPEmveo77Y9TUwwaeD75eTRoQOYiEi5b1tujz+V4GmU1+kmo/mPeQ3hEiA1iat8RL9W34TWUBWDrzhbacnkInJ9AQ1SPNElOKupFyHoqldXTgbKqR1A+6tnpj4O/wAhdZ90pSsUYKVpNm9cN292MLuwXLQKRnj3ccZYtx577OOGOAHprd1aUXF4YClKVUBSlKAIx260f3FcG/iX3uQBbgAcQB8GQejJyPD0CsW51qKCIzO4CAZzzznkB4k1KlxAsilGGVIwQarh2u7Fz2ZDRlntASVXmIiefDw+70U+u3EcMo48Tl9sdrptRkBYlYUPvceeX0m8WPs5Drnnwa8ga+ga7KLVFYQNHY9mV5cC6NtDP3QnQqQVDhiAcDB5HBY8Klq6t9SjmiMt0ohlmKMwjTh30YUAg8B5caqCOOZTVeba5eJ1kjYq6EMrDoQcg1YPZXtCtNStWjulaNt3dlyr7mejLIoIXOMjJBBHDOM1x6iOJ5XIjB1d7s5BIhW93rpXXcLyboCD5JAQDd4k4ccQTz41X/bvZiTTLkwOS8bDeikI+HGTjB6bw5Eeg8iKmiHawRKqRTx6ipO6FQHvinyslcxuQM89zPWtH2wW0NzpKXUMgkWGVSh47yq57t4jniMNu5VsEFMHlV9HqHVYup8yJRUkRnsNtrLpcm6cvbOfLT5v0k8D99Txa6tFPEs0bho2GQwPTz+GKq5vVO/YnsXPDGbi5ZlifDRW58eYlcHl5h6z0p+s08YPfHk/cRHL4Ei6FpoDG4dAJXXcBwAwiB3gpPPiTnHT7a3VKVnt5GpYFeVzcpEheR1RFGWZiFCjxLHgK9a854VdSrqGU8CrAMCPAg8DULtJIT7d9rLa4hgtreZJiJO9do2EiruqyqN4cMnfbgD048xUc7Ba0tjqFvcvncRjvY44V1KMcdcBycearSpoNqOVrAPREg/hX2+jWzc7eE+mND/CtSrXV11ei2vHH39fcUcW3kw7Pa6wmKiO9tmZiAq96gYk8gFJznjyxW6rXx6FaqwZbWAMDkERICCORBA4GthWbLb8Oe8uK1W0+z8OoW7W865VuII4FHHJ0PQjPrBIOQSK2tKiMnF5XMCqW2Wwl3prnvELw58mdAShGeG98w/RPqzzruOz/tiMKrBqG86jgs48pgPCUc2x84cfEE8anUitfLoVqxy1tAx8TEh9pFaU9fG2G26Ge1PBTZh8Di9vNv7A6bcCG6jleWMxIiNlsyjdJK8wAGJ445eNVtq4Y2etP7pb/wCFH/lr2/oe3xj3PDjw7tP5UabXV6eLUYt57f6CUWzlNiu0Cxms4O8uoYpVjVZEldYiHUAEjfIyDjII8fHNdna3KSoHjdXRhlWQhwR4hhwNYR2ftD/0lv8A4Uf+Ws6CFUUKihVHAKoCgDwAHAVw2ODeYpossnpXC7e9mVtqWZV94ufzijIfHSROvhvDB5cwMV3VKiu2dct0Hhg1kqrruw2paa++0L4Q5WeDedRj5W8vlJ+sFNdDs320XtuAlwi3Sjqx7t/2wCD61J89WJrUajsxZXBzNaQSH5zRqT+1jNaD6QhYsXQz2r88yuzHJnC2nblYNjvIbmM/oo4HrDg+ysiXtr00DIFw3mEa/wD04FbWbsp0ljn3Jg/RlmX2B8CvMdkukf3Un/zT/wCel7tF1S+38h6xx+t9uy7pFpatvHk05AA/UQnP7QrmezeO61XWI7qcvKI27ySQjyV3AdxBgbo8orhR0yamix7P9MhxuWMJxy31732yE10UECxqFRVRRyVQFA9AFS9XTCDjTDDfDLDa3zPSuC7SdtLOOwuoluYpJXjaERxusjBnBQ7wU+TugknOOXjXe1rm0G1JLG1gJJyT3SZJPEknFcdUoxknJZLMp1Ux7I9tYggSG7t3cxqEEkZGWCjA3lbHHAHHPHwFTN/RFvjHueLHh3afyrxOz1of+kt/8KP/AC1o3dIVXLE4fcooNEff16WP93uvsi//AErTbQ9ue9GVs7ZkcjAklIO55xGuQT4ZOOXA8qlR9k7Budjan/wR/wCWvkbH6f8A3C1/wIv8tIjbpE87H9ScS6zn+xW1ZNLjd870zySktnJy5UMSeJyEBz1zXd18xxhQFUAADAAGAAOQAHKvquS2e+bl1sslgUpSlkilKUAKx7+ySdGjkUMrDBB41kUoArX2mdlstkzT2yl4DxKjiU9A6j/XojHNXfljDAqwBB5g8aiPtA7HI7gtNZ4jk5lPksf4Hz/fVlIjkQBChZlUYyxAGSEGSccWYgAeckAVKGxMk2m21xGlxai5nZFRDc25WJRkNMzCTBOGOFUk+SDg8qjvWtEuLRzHPEyEHHEcD6DyNa6iUnLgwwSv2vbVztJBHE8bRREOkqPFN3kyrhmKqzboG+RusOOTzFcztDte95Gscad00oC3McYASaRGHdOqdG4DJHHkOIFa/ZTYy81F8W8JK54yN5KL6W6+gZNWG2A7MLbTMSNie4/OMBhOHKNenp58amG1YbIOT7LOyfuyt3foN7g0cB47vg0nn8F6dfATRSlFlkpvLJSwKUpVCRSlKAFKUoAUpSgBSlKAFKUoAUpSgBSlKAFKUoAUpSgBSlKAFKUoAUpSgBSlKAFKUoAUpSgBSlKAFKUoAUpSgBSlKANfq2iwXSlJokkB+cAa5m27KdKSTvPcqsfBiWX9gnHsrtqUZIweVvbpGoVFCqOACgAAegV60pQSKUpQApSlAClKUAKUpQApSlAClKUAKUpQApSlAClKUAKUpQApSlAClKUAKUpQApSlAClKUAKUpQApSlAClKUAf//Z"/>
          <p:cNvSpPr/>
          <p:nvPr/>
        </p:nvSpPr>
        <p:spPr>
          <a:xfrm>
            <a:off x="155575" y="-1317625"/>
            <a:ext cx="6991350" cy="27527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78" name="Google Shape;278;p30" descr="Rice Logo Thumb"/>
          <p:cNvPicPr preferRelativeResize="0"/>
          <p:nvPr/>
        </p:nvPicPr>
        <p:blipFill rotWithShape="1">
          <a:blip r:embed="rId9">
            <a:alphaModFix/>
          </a:blip>
          <a:srcRect/>
          <a:stretch/>
        </p:blipFill>
        <p:spPr>
          <a:xfrm>
            <a:off x="4524375" y="4369505"/>
            <a:ext cx="3143250" cy="1219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Vireo</a:t>
            </a:r>
            <a:endParaRPr sz="4800" b="0" i="0" u="none" strike="noStrike" cap="none">
              <a:solidFill>
                <a:srgbClr val="3F3F3F"/>
              </a:solidFill>
              <a:latin typeface="Calibri"/>
              <a:ea typeface="Calibri"/>
              <a:cs typeface="Calibri"/>
              <a:sym typeface="Calibri"/>
            </a:endParaRPr>
          </a:p>
        </p:txBody>
      </p:sp>
      <p:pic>
        <p:nvPicPr>
          <p:cNvPr id="285" name="Google Shape;285;p31"/>
          <p:cNvPicPr preferRelativeResize="0"/>
          <p:nvPr/>
        </p:nvPicPr>
        <p:blipFill rotWithShape="1">
          <a:blip r:embed="rId3">
            <a:alphaModFix/>
          </a:blip>
          <a:srcRect b="25484"/>
          <a:stretch/>
        </p:blipFill>
        <p:spPr>
          <a:xfrm>
            <a:off x="2884518" y="286603"/>
            <a:ext cx="8697900" cy="5298000"/>
          </a:xfrm>
          <a:prstGeom prst="rect">
            <a:avLst/>
          </a:prstGeom>
          <a:noFill/>
          <a:ln>
            <a:noFill/>
          </a:ln>
        </p:spPr>
      </p:pic>
      <p:sp>
        <p:nvSpPr>
          <p:cNvPr id="286" name="Google Shape;286;p31"/>
          <p:cNvSpPr txBox="1"/>
          <p:nvPr/>
        </p:nvSpPr>
        <p:spPr>
          <a:xfrm>
            <a:off x="0" y="2129516"/>
            <a:ext cx="26877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i="1" u="none" strike="noStrike" cap="none">
                <a:solidFill>
                  <a:srgbClr val="9F2936"/>
                </a:solidFill>
                <a:latin typeface="Quattrocento"/>
                <a:ea typeface="Quattrocento"/>
                <a:cs typeface="Quattrocento"/>
                <a:sym typeface="Quattrocento"/>
              </a:rPr>
              <a:t>Student submission interface</a:t>
            </a:r>
            <a:endParaRPr sz="2800" b="1" i="1" u="none" strike="noStrike" cap="none">
              <a:solidFill>
                <a:srgbClr val="9F2936"/>
              </a:solidFill>
              <a:latin typeface="Quattrocento"/>
              <a:ea typeface="Quattrocento"/>
              <a:cs typeface="Quattrocento"/>
              <a:sym typeface="Quattrocento"/>
            </a:endParaRPr>
          </a:p>
        </p:txBody>
      </p:sp>
      <p:pic>
        <p:nvPicPr>
          <p:cNvPr id="287" name="Google Shape;287;p31"/>
          <p:cNvPicPr preferRelativeResize="0"/>
          <p:nvPr/>
        </p:nvPicPr>
        <p:blipFill rotWithShape="1">
          <a:blip r:embed="rId4">
            <a:alphaModFix/>
          </a:blip>
          <a:srcRect/>
          <a:stretch/>
        </p:blipFill>
        <p:spPr>
          <a:xfrm>
            <a:off x="10972582" y="6437053"/>
            <a:ext cx="1117500" cy="39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2"/>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Vireo</a:t>
            </a:r>
            <a:endParaRPr sz="4800" b="0" i="0" u="none" strike="noStrike" cap="none">
              <a:solidFill>
                <a:srgbClr val="3F3F3F"/>
              </a:solidFill>
              <a:latin typeface="Calibri"/>
              <a:ea typeface="Calibri"/>
              <a:cs typeface="Calibri"/>
              <a:sym typeface="Calibri"/>
            </a:endParaRPr>
          </a:p>
        </p:txBody>
      </p:sp>
      <p:pic>
        <p:nvPicPr>
          <p:cNvPr id="293" name="Google Shape;293;p32"/>
          <p:cNvPicPr preferRelativeResize="0">
            <a:picLocks noGrp="1"/>
          </p:cNvPicPr>
          <p:nvPr>
            <p:ph type="body" idx="1"/>
          </p:nvPr>
        </p:nvPicPr>
        <p:blipFill rotWithShape="1">
          <a:blip r:embed="rId3">
            <a:alphaModFix/>
          </a:blip>
          <a:srcRect/>
          <a:stretch/>
        </p:blipFill>
        <p:spPr>
          <a:xfrm>
            <a:off x="2727702" y="1918291"/>
            <a:ext cx="6937200" cy="3688200"/>
          </a:xfrm>
          <a:prstGeom prst="rect">
            <a:avLst/>
          </a:prstGeom>
          <a:noFill/>
          <a:ln>
            <a:noFill/>
          </a:ln>
        </p:spPr>
      </p:pic>
      <p:pic>
        <p:nvPicPr>
          <p:cNvPr id="294" name="Google Shape;294;p32"/>
          <p:cNvPicPr preferRelativeResize="0"/>
          <p:nvPr/>
        </p:nvPicPr>
        <p:blipFill rotWithShape="1">
          <a:blip r:embed="rId4">
            <a:alphaModFix/>
          </a:blip>
          <a:srcRect/>
          <a:stretch/>
        </p:blipFill>
        <p:spPr>
          <a:xfrm>
            <a:off x="8929595" y="529526"/>
            <a:ext cx="2905800" cy="3079800"/>
          </a:xfrm>
          <a:prstGeom prst="rect">
            <a:avLst/>
          </a:prstGeom>
          <a:noFill/>
          <a:ln>
            <a:noFill/>
          </a:ln>
        </p:spPr>
      </p:pic>
      <p:sp>
        <p:nvSpPr>
          <p:cNvPr id="295" name="Google Shape;295;p32"/>
          <p:cNvSpPr txBox="1"/>
          <p:nvPr/>
        </p:nvSpPr>
        <p:spPr>
          <a:xfrm>
            <a:off x="417420" y="2069428"/>
            <a:ext cx="21297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i="1" u="none" strike="noStrike" cap="none">
                <a:solidFill>
                  <a:srgbClr val="9F2936"/>
                </a:solidFill>
                <a:latin typeface="Quattrocento"/>
                <a:ea typeface="Quattrocento"/>
                <a:cs typeface="Quattrocento"/>
                <a:sym typeface="Quattrocento"/>
              </a:rPr>
              <a:t>Flexible embargo</a:t>
            </a:r>
            <a:endParaRPr/>
          </a:p>
          <a:p>
            <a:pPr marL="0" marR="0" lvl="0" indent="0" algn="r" rtl="0">
              <a:spcBef>
                <a:spcPts val="0"/>
              </a:spcBef>
              <a:spcAft>
                <a:spcPts val="0"/>
              </a:spcAft>
              <a:buNone/>
            </a:pPr>
            <a:r>
              <a:rPr lang="en-US" sz="2800" b="1" i="1" u="none" strike="noStrike" cap="none">
                <a:solidFill>
                  <a:srgbClr val="9F2936"/>
                </a:solidFill>
                <a:latin typeface="Quattrocento"/>
                <a:ea typeface="Quattrocento"/>
                <a:cs typeface="Quattrocento"/>
                <a:sym typeface="Quattrocento"/>
              </a:rPr>
              <a:t>options</a:t>
            </a:r>
            <a:endParaRPr sz="2800" b="1" i="1" u="none" strike="noStrike" cap="none">
              <a:solidFill>
                <a:srgbClr val="9F2936"/>
              </a:solidFill>
              <a:latin typeface="Quattrocento"/>
              <a:ea typeface="Quattrocento"/>
              <a:cs typeface="Quattrocento"/>
              <a:sym typeface="Quattrocen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Clr>
                <a:srgbClr val="3F3F3F"/>
              </a:buClr>
              <a:buFont typeface="Calibri"/>
              <a:buNone/>
            </a:pPr>
            <a:r>
              <a:rPr lang="en-US" sz="4800" b="0" i="0" u="none" strike="noStrike" cap="none">
                <a:solidFill>
                  <a:srgbClr val="3F3F3F"/>
                </a:solidFill>
                <a:latin typeface="Calibri"/>
                <a:ea typeface="Calibri"/>
                <a:cs typeface="Calibri"/>
                <a:sym typeface="Calibri"/>
              </a:rPr>
              <a:t>Vireo</a:t>
            </a:r>
            <a:endParaRPr sz="4800" b="0" i="0" u="none" strike="noStrike" cap="none">
              <a:solidFill>
                <a:srgbClr val="3F3F3F"/>
              </a:solidFill>
              <a:latin typeface="Calibri"/>
              <a:ea typeface="Calibri"/>
              <a:cs typeface="Calibri"/>
              <a:sym typeface="Calibri"/>
            </a:endParaRPr>
          </a:p>
        </p:txBody>
      </p:sp>
      <p:sp>
        <p:nvSpPr>
          <p:cNvPr id="302" name="Google Shape;302;p33"/>
          <p:cNvSpPr txBox="1"/>
          <p:nvPr/>
        </p:nvSpPr>
        <p:spPr>
          <a:xfrm>
            <a:off x="-108488" y="1959035"/>
            <a:ext cx="2687700" cy="13851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800" b="1" i="1" u="none" strike="noStrike" cap="none">
                <a:solidFill>
                  <a:srgbClr val="9F2936"/>
                </a:solidFill>
                <a:latin typeface="Quattrocento"/>
                <a:ea typeface="Quattrocento"/>
                <a:cs typeface="Quattrocento"/>
                <a:sym typeface="Quattrocento"/>
              </a:rPr>
              <a:t>Admin management</a:t>
            </a:r>
            <a:endParaRPr/>
          </a:p>
          <a:p>
            <a:pPr marL="0" marR="0" lvl="0" indent="0" algn="r" rtl="0">
              <a:spcBef>
                <a:spcPts val="0"/>
              </a:spcBef>
              <a:spcAft>
                <a:spcPts val="0"/>
              </a:spcAft>
              <a:buNone/>
            </a:pPr>
            <a:r>
              <a:rPr lang="en-US" sz="2800" b="1" i="1" u="none" strike="noStrike" cap="none">
                <a:solidFill>
                  <a:srgbClr val="9F2936"/>
                </a:solidFill>
                <a:latin typeface="Quattrocento"/>
                <a:ea typeface="Quattrocento"/>
                <a:cs typeface="Quattrocento"/>
                <a:sym typeface="Quattrocento"/>
              </a:rPr>
              <a:t>interface</a:t>
            </a:r>
            <a:endParaRPr sz="2800" b="1" i="1" u="none" strike="noStrike" cap="none">
              <a:solidFill>
                <a:srgbClr val="9F2936"/>
              </a:solidFill>
              <a:latin typeface="Quattrocento"/>
              <a:ea typeface="Quattrocento"/>
              <a:cs typeface="Quattrocento"/>
              <a:sym typeface="Quattrocento"/>
            </a:endParaRPr>
          </a:p>
        </p:txBody>
      </p:sp>
      <p:pic>
        <p:nvPicPr>
          <p:cNvPr id="303" name="Google Shape;303;p33"/>
          <p:cNvPicPr preferRelativeResize="0"/>
          <p:nvPr/>
        </p:nvPicPr>
        <p:blipFill rotWithShape="1">
          <a:blip r:embed="rId3">
            <a:alphaModFix/>
          </a:blip>
          <a:srcRect/>
          <a:stretch/>
        </p:blipFill>
        <p:spPr>
          <a:xfrm>
            <a:off x="10972582" y="6437053"/>
            <a:ext cx="1117500" cy="393600"/>
          </a:xfrm>
          <a:prstGeom prst="rect">
            <a:avLst/>
          </a:prstGeom>
          <a:noFill/>
          <a:ln>
            <a:noFill/>
          </a:ln>
        </p:spPr>
      </p:pic>
      <p:pic>
        <p:nvPicPr>
          <p:cNvPr id="304" name="Google Shape;304;p33"/>
          <p:cNvPicPr preferRelativeResize="0"/>
          <p:nvPr/>
        </p:nvPicPr>
        <p:blipFill rotWithShape="1">
          <a:blip r:embed="rId4">
            <a:alphaModFix/>
          </a:blip>
          <a:srcRect b="5908"/>
          <a:stretch/>
        </p:blipFill>
        <p:spPr>
          <a:xfrm>
            <a:off x="2756367" y="612069"/>
            <a:ext cx="7999200" cy="5060400"/>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1345</Words>
  <Application>Microsoft Office PowerPoint</Application>
  <PresentationFormat>Widescreen</PresentationFormat>
  <Paragraphs>174</Paragraphs>
  <Slides>19</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Quattrocento</vt:lpstr>
      <vt:lpstr>Arial</vt:lpstr>
      <vt:lpstr>Calibri</vt:lpstr>
      <vt:lpstr>Noto Symbol</vt:lpstr>
      <vt:lpstr>Retrospect</vt:lpstr>
      <vt:lpstr>Retrospect</vt:lpstr>
      <vt:lpstr>       VIREO</vt:lpstr>
      <vt:lpstr>PowerPoint Presentation</vt:lpstr>
      <vt:lpstr>  Thesis &amp; Dissertation publishing</vt:lpstr>
      <vt:lpstr>Vireo 4 coming soon...</vt:lpstr>
      <vt:lpstr>PowerPoint Presentation</vt:lpstr>
      <vt:lpstr>Vireo Open-Source</vt:lpstr>
      <vt:lpstr>Vireo</vt:lpstr>
      <vt:lpstr>Vireo</vt:lpstr>
      <vt:lpstr>Vireo</vt:lpstr>
      <vt:lpstr>Vireo @TDL</vt:lpstr>
      <vt:lpstr>Demo</vt:lpstr>
      <vt:lpstr>Implementation</vt:lpstr>
      <vt:lpstr>Implementation</vt:lpstr>
      <vt:lpstr>Implementation</vt:lpstr>
      <vt:lpstr>Implementation</vt:lpstr>
      <vt:lpstr>Implementation</vt:lpstr>
      <vt:lpstr>Example Timeline for Implementation</vt:lpstr>
      <vt:lpstr>Vireo Users Group</vt:lpstr>
      <vt:lpstr>Vireo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VIREO</dc:title>
  <dc:creator>Kristi L Park</dc:creator>
  <cp:lastModifiedBy>Kristi L Park</cp:lastModifiedBy>
  <cp:revision>1</cp:revision>
  <dcterms:modified xsi:type="dcterms:W3CDTF">2019-09-19T18:36:41Z</dcterms:modified>
</cp:coreProperties>
</file>